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2.xml" ContentType="application/vnd.openxmlformats-officedocument.theme+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802" r:id="rId1"/>
    <p:sldMasterId id="2147483803" r:id="rId2"/>
    <p:sldMasterId id="2147483804" r:id="rId3"/>
  </p:sldMasterIdLst>
  <p:notesMasterIdLst>
    <p:notesMasterId r:id="rId30"/>
  </p:notesMasterIdLst>
  <p:sldIdLst>
    <p:sldId id="256" r:id="rId4"/>
    <p:sldId id="257" r:id="rId5"/>
    <p:sldId id="260" r:id="rId6"/>
    <p:sldId id="263" r:id="rId7"/>
    <p:sldId id="264" r:id="rId8"/>
    <p:sldId id="265" r:id="rId9"/>
    <p:sldId id="266" r:id="rId10"/>
    <p:sldId id="267" r:id="rId11"/>
    <p:sldId id="268" r:id="rId12"/>
    <p:sldId id="287"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8" r:id="rId26"/>
    <p:sldId id="283" r:id="rId27"/>
    <p:sldId id="284" r:id="rId28"/>
    <p:sldId id="289" r:id="rId29"/>
  </p:sldIdLst>
  <p:sldSz cx="9144000" cy="5143500" type="screen16x9"/>
  <p:notesSz cx="6858000" cy="9144000"/>
  <p:embeddedFontLst>
    <p:embeddedFont>
      <p:font typeface="Average" panose="02000503040000020003" pitchFamily="2" charset="77"/>
      <p:regular r:id="rId31"/>
    </p:embeddedFont>
    <p:embeddedFont>
      <p:font typeface="Open Sans Light" panose="020B0306030504020204" pitchFamily="34" charset="0"/>
      <p:regular r:id="rId32"/>
      <p:bold r:id="rId33"/>
      <p:italic r:id="rId34"/>
      <p:boldItalic r:id="rId35"/>
    </p:embeddedFont>
    <p:embeddedFont>
      <p:font typeface="Permanent Marker" panose="02000000000000000000" pitchFamily="2" charset="0"/>
      <p:regular r:id="rId36"/>
    </p:embeddedFont>
    <p:embeddedFont>
      <p:font typeface="Roboto" panose="02000000000000000000" pitchFamily="2" charset="0"/>
      <p:regular r:id="rId37"/>
      <p:bold r:id="rId38"/>
      <p:italic r:id="rId39"/>
      <p:boldItalic r:id="rId40"/>
    </p:embeddedFont>
    <p:embeddedFont>
      <p:font typeface="Salesforce Sans" panose="020B0505020202020203" pitchFamily="34" charset="77"/>
      <p:regular r:id="rId41"/>
      <p:bold r:id="rId42"/>
      <p:italic r:id="rId43"/>
      <p:boldItalic r:id="rId44"/>
    </p:embeddedFont>
    <p:embeddedFont>
      <p:font typeface="Salesforce Sans Light" panose="020B0305020202020203" pitchFamily="34" charset="77"/>
      <p:regular r:id="rId45"/>
      <p:italic r:id="rId4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8DEC4"/>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7E0C2FC4-7EA7-42AD-A4A6-378E99065EF0}">
  <a:tblStyle styleId="{7E0C2FC4-7EA7-42AD-A4A6-378E99065EF0}"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17434"/>
    <p:restoredTop sz="92296" autoAdjust="0"/>
  </p:normalViewPr>
  <p:slideViewPr>
    <p:cSldViewPr snapToGrid="0">
      <p:cViewPr varScale="1">
        <p:scale>
          <a:sx n="117" d="100"/>
          <a:sy n="117" d="100"/>
        </p:scale>
        <p:origin x="176" y="77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font" Target="fonts/font9.fntdata"/><Relationship Id="rId21" Type="http://schemas.openxmlformats.org/officeDocument/2006/relationships/slide" Target="slides/slide18.xml"/><Relationship Id="rId34" Type="http://schemas.openxmlformats.org/officeDocument/2006/relationships/font" Target="fonts/font4.fntdata"/><Relationship Id="rId42" Type="http://schemas.openxmlformats.org/officeDocument/2006/relationships/font" Target="fonts/font12.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font" Target="fonts/font2.fntdata"/><Relationship Id="rId37" Type="http://schemas.openxmlformats.org/officeDocument/2006/relationships/font" Target="fonts/font7.fntdata"/><Relationship Id="rId40" Type="http://schemas.openxmlformats.org/officeDocument/2006/relationships/font" Target="fonts/font10.fntdata"/><Relationship Id="rId45" Type="http://schemas.openxmlformats.org/officeDocument/2006/relationships/font" Target="fonts/font15.fntdata"/><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font" Target="fonts/font6.fntdata"/><Relationship Id="rId49"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font" Target="fonts/font1.fntdata"/><Relationship Id="rId44" Type="http://schemas.openxmlformats.org/officeDocument/2006/relationships/font" Target="fonts/font14.fntdata"/><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notesMaster" Target="notesMasters/notesMaster1.xml"/><Relationship Id="rId35" Type="http://schemas.openxmlformats.org/officeDocument/2006/relationships/font" Target="fonts/font5.fntdata"/><Relationship Id="rId43" Type="http://schemas.openxmlformats.org/officeDocument/2006/relationships/font" Target="fonts/font13.fntdata"/><Relationship Id="rId48" Type="http://schemas.openxmlformats.org/officeDocument/2006/relationships/viewProps" Target="viewProps.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font" Target="fonts/font3.fntdata"/><Relationship Id="rId38" Type="http://schemas.openxmlformats.org/officeDocument/2006/relationships/font" Target="fonts/font8.fntdata"/><Relationship Id="rId46" Type="http://schemas.openxmlformats.org/officeDocument/2006/relationships/font" Target="fonts/font16.fntdata"/><Relationship Id="rId20" Type="http://schemas.openxmlformats.org/officeDocument/2006/relationships/slide" Target="slides/slide17.xml"/><Relationship Id="rId41" Type="http://schemas.openxmlformats.org/officeDocument/2006/relationships/font" Target="fonts/font11.fntdata"/><Relationship Id="rId1" Type="http://schemas.openxmlformats.org/officeDocument/2006/relationships/slideMaster" Target="slideMasters/slideMaster1.xml"/><Relationship Id="rId6"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fdc.co/CCMFA"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9"/>
        <p:cNvGrpSpPr/>
        <p:nvPr/>
      </p:nvGrpSpPr>
      <p:grpSpPr>
        <a:xfrm>
          <a:off x="0" y="0"/>
          <a:ext cx="0" cy="0"/>
          <a:chOff x="0" y="0"/>
          <a:chExt cx="0" cy="0"/>
        </a:xfrm>
      </p:grpSpPr>
      <p:sp>
        <p:nvSpPr>
          <p:cNvPr id="1080" name="Google Shape;1080;gab86252e82_0_2578:notes"/>
          <p:cNvSpPr txBox="1">
            <a:spLocks noGrp="1"/>
          </p:cNvSpPr>
          <p:nvPr>
            <p:ph type="body" idx="1"/>
          </p:nvPr>
        </p:nvSpPr>
        <p:spPr>
          <a:xfrm>
            <a:off x="399118" y="4343400"/>
            <a:ext cx="60597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500"/>
          </a:p>
        </p:txBody>
      </p:sp>
      <p:sp>
        <p:nvSpPr>
          <p:cNvPr id="1081" name="Google Shape;1081;gab86252e82_0_25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4"/>
        <p:cNvGrpSpPr/>
        <p:nvPr/>
      </p:nvGrpSpPr>
      <p:grpSpPr>
        <a:xfrm>
          <a:off x="0" y="0"/>
          <a:ext cx="0" cy="0"/>
          <a:chOff x="0" y="0"/>
          <a:chExt cx="0" cy="0"/>
        </a:xfrm>
      </p:grpSpPr>
      <p:sp>
        <p:nvSpPr>
          <p:cNvPr id="1235" name="Google Shape;1235;gab86252e82_0_40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6" name="Google Shape;1236;gab86252e82_0_4010: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lnSpc>
                <a:spcPct val="115000"/>
              </a:lnSpc>
              <a:spcBef>
                <a:spcPts val="1200"/>
              </a:spcBef>
              <a:spcAft>
                <a:spcPts val="0"/>
              </a:spcAft>
              <a:buClr>
                <a:schemeClr val="dk1"/>
              </a:buClr>
              <a:buSzPts val="1100"/>
              <a:buFont typeface="Arial"/>
              <a:buNone/>
            </a:pPr>
            <a:r>
              <a:rPr lang="en">
                <a:solidFill>
                  <a:schemeClr val="dk1"/>
                </a:solidFill>
              </a:rPr>
              <a:t>Now let’s review different types of </a:t>
            </a:r>
            <a:r>
              <a:rPr lang="en" b="1">
                <a:solidFill>
                  <a:schemeClr val="dk1"/>
                </a:solidFill>
              </a:rPr>
              <a:t>Business Manager Permissions.</a:t>
            </a:r>
            <a:endParaRPr b="1">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b="1">
                <a:solidFill>
                  <a:schemeClr val="dk1"/>
                </a:solidFill>
              </a:rPr>
              <a:t>Module Permissions</a:t>
            </a:r>
            <a:r>
              <a:rPr lang="en">
                <a:solidFill>
                  <a:schemeClr val="dk1"/>
                </a:solidFill>
              </a:rPr>
              <a:t> grant access to specific Business Manager modules. Some examples of these modules include Products, Ordering, Content Assets and Site Preferences. You can grant read-only permission to certain modules. This means users can view preferences and modules, but can't edit them; for that you need Write access. Enabling Write access automatically enables Read access.</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a:solidFill>
                  <a:schemeClr val="dk1"/>
                </a:solidFill>
              </a:rPr>
              <a:t>Next up is </a:t>
            </a:r>
            <a:r>
              <a:rPr lang="en" b="1">
                <a:solidFill>
                  <a:schemeClr val="dk1"/>
                </a:solidFill>
              </a:rPr>
              <a:t>Functional Permissions</a:t>
            </a:r>
            <a:r>
              <a:rPr lang="en">
                <a:solidFill>
                  <a:schemeClr val="dk1"/>
                </a:solidFill>
              </a:rPr>
              <a:t>, which enable a user to perform specific functions on B2C Commerce. </a:t>
            </a:r>
            <a:endParaRPr>
              <a:solidFill>
                <a:schemeClr val="dk1"/>
              </a:solidFill>
            </a:endParaRPr>
          </a:p>
          <a:p>
            <a:pPr marL="0" lvl="0" indent="0" algn="l" rtl="0">
              <a:lnSpc>
                <a:spcPct val="115000"/>
              </a:lnSpc>
              <a:spcBef>
                <a:spcPts val="600"/>
              </a:spcBef>
              <a:spcAft>
                <a:spcPts val="0"/>
              </a:spcAft>
              <a:buClr>
                <a:schemeClr val="dk1"/>
              </a:buClr>
              <a:buSzPts val="1100"/>
              <a:buFont typeface="Arial"/>
              <a:buNone/>
            </a:pPr>
            <a:r>
              <a:rPr lang="en">
                <a:solidFill>
                  <a:schemeClr val="dk1"/>
                </a:solidFill>
              </a:rPr>
              <a:t>For example: to make Alice an agent who can log in on behalf of any customer of site ABC, Alice needs the functional permission Login_On_Behalf for site ABC.</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
                <a:solidFill>
                  <a:schemeClr val="dk1"/>
                </a:solidFill>
              </a:rPr>
              <a:t>Finally, to grant access to specific WebDAV folders, use </a:t>
            </a:r>
            <a:r>
              <a:rPr lang="en" b="1">
                <a:solidFill>
                  <a:schemeClr val="dk1"/>
                </a:solidFill>
              </a:rPr>
              <a:t>WebDAV permissions</a:t>
            </a:r>
            <a:r>
              <a:rPr lang="en">
                <a:solidFill>
                  <a:schemeClr val="dk1"/>
                </a:solidFill>
              </a:rPr>
              <a:t>. These permissions are used to grant users access to the filesystem in B2C commerce. For example, merchandisers may need access to libraries or catalogs to upload images, whereas developers will need access to upload code cartridges and review the log files.</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endParaRPr>
          </a:p>
          <a:p>
            <a:pPr marL="0" lvl="0" indent="0" algn="l" rtl="0">
              <a:lnSpc>
                <a:spcPct val="115000"/>
              </a:lnSpc>
              <a:spcBef>
                <a:spcPts val="0"/>
              </a:spcBef>
              <a:spcAft>
                <a:spcPts val="0"/>
              </a:spcAft>
              <a:buNone/>
            </a:pPr>
            <a:r>
              <a:rPr lang="en">
                <a:solidFill>
                  <a:schemeClr val="dk1"/>
                </a:solidFill>
              </a:rPr>
              <a:t>See our B2C Commerce Documentation for a complete list of these permissions with descriptions for each.</a:t>
            </a:r>
            <a:endParaRPr/>
          </a:p>
          <a:p>
            <a:pPr marL="0" lvl="0" indent="0" algn="l" rtl="0">
              <a:spcBef>
                <a:spcPts val="0"/>
              </a:spcBef>
              <a:spcAft>
                <a:spcPts val="0"/>
              </a:spcAft>
              <a:buNone/>
            </a:pPr>
            <a:r>
              <a:rPr lang="en"/>
              <a:t>It’s also important to audit 3rd party partners such as system integrators and call centers.</a:t>
            </a:r>
            <a:endParaRPr/>
          </a:p>
        </p:txBody>
      </p:sp>
    </p:spTree>
    <p:extLst>
      <p:ext uri="{BB962C8B-B14F-4D97-AF65-F5344CB8AC3E}">
        <p14:creationId xmlns:p14="http://schemas.microsoft.com/office/powerpoint/2010/main" val="29374459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1"/>
        <p:cNvGrpSpPr/>
        <p:nvPr/>
      </p:nvGrpSpPr>
      <p:grpSpPr>
        <a:xfrm>
          <a:off x="0" y="0"/>
          <a:ext cx="0" cy="0"/>
          <a:chOff x="0" y="0"/>
          <a:chExt cx="0" cy="0"/>
        </a:xfrm>
      </p:grpSpPr>
      <p:sp>
        <p:nvSpPr>
          <p:cNvPr id="1242" name="Google Shape;1242;gaba59c95e6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43" name="Google Shape;1243;gaba59c95e6_0_1: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 sz="1200">
                <a:solidFill>
                  <a:srgbClr val="434343"/>
                </a:solidFill>
                <a:latin typeface="Salesforce Sans"/>
                <a:ea typeface="Salesforce Sans"/>
                <a:cs typeface="Salesforce Sans"/>
                <a:sym typeface="Salesforce Sans"/>
              </a:rPr>
              <a:t>As part of your audit process, I highly recommend working to restrict the number of users with write permissions to specific modules within the platform. These permissions provide deep customization options within your storefronts. We know hackers steal credentials. Therefore, the more users who have access to sensitive permissions, the hackers have more opportunities and can do more damage. It is important to be hyper-discriminate when providing permission to these Business Manager modules and actions.</a:t>
            </a:r>
            <a:endParaRPr sz="1200">
              <a:solidFill>
                <a:srgbClr val="434343"/>
              </a:solidFill>
              <a:latin typeface="Salesforce Sans"/>
              <a:ea typeface="Salesforce Sans"/>
              <a:cs typeface="Salesforce Sans"/>
              <a:sym typeface="Salesforce San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0"/>
        <p:cNvGrpSpPr/>
        <p:nvPr/>
      </p:nvGrpSpPr>
      <p:grpSpPr>
        <a:xfrm>
          <a:off x="0" y="0"/>
          <a:ext cx="0" cy="0"/>
          <a:chOff x="0" y="0"/>
          <a:chExt cx="0" cy="0"/>
        </a:xfrm>
      </p:grpSpPr>
      <p:sp>
        <p:nvSpPr>
          <p:cNvPr id="1251" name="Google Shape;1251;gab86252e82_0_10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52" name="Google Shape;1252;gab86252e82_0_107: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
              <a:t>Roles represent groupings of permissions. You can assign multiple roles to a user or a single role. A user has access to those permissions that are assigned to their role. </a:t>
            </a:r>
            <a:endParaRPr/>
          </a:p>
          <a:p>
            <a:pPr marL="0" lvl="0" indent="0" algn="l" rtl="0">
              <a:spcBef>
                <a:spcPts val="0"/>
              </a:spcBef>
              <a:spcAft>
                <a:spcPts val="0"/>
              </a:spcAft>
              <a:buNone/>
            </a:pPr>
            <a:endParaRPr/>
          </a:p>
          <a:p>
            <a:pPr marL="0" lvl="0" indent="0" algn="l" rtl="0">
              <a:spcBef>
                <a:spcPts val="0"/>
              </a:spcBef>
              <a:spcAft>
                <a:spcPts val="0"/>
              </a:spcAft>
              <a:buNone/>
            </a:pPr>
            <a:r>
              <a:rPr lang="en"/>
              <a:t>Roles in Business Manager can be based on the </a:t>
            </a:r>
            <a:r>
              <a:rPr lang="en" b="1"/>
              <a:t>function </a:t>
            </a:r>
            <a:r>
              <a:rPr lang="en"/>
              <a:t>of users within the business defining them, such as Merchandiser or SEO Analyst.</a:t>
            </a:r>
            <a:endParaRPr/>
          </a:p>
          <a:p>
            <a:pPr marL="0" lvl="0" indent="0" algn="l" rtl="0">
              <a:spcBef>
                <a:spcPts val="0"/>
              </a:spcBef>
              <a:spcAft>
                <a:spcPts val="0"/>
              </a:spcAft>
              <a:buNone/>
            </a:pPr>
            <a:endParaRPr/>
          </a:p>
          <a:p>
            <a:pPr marL="0" lvl="0" indent="0" algn="l" rtl="0">
              <a:spcBef>
                <a:spcPts val="0"/>
              </a:spcBef>
              <a:spcAft>
                <a:spcPts val="0"/>
              </a:spcAft>
              <a:buNone/>
            </a:pPr>
            <a:r>
              <a:rPr lang="en"/>
              <a:t>The roles can also be based on Business Manager </a:t>
            </a:r>
            <a:r>
              <a:rPr lang="en" b="1"/>
              <a:t>features </a:t>
            </a:r>
            <a:r>
              <a:rPr lang="en"/>
              <a:t>and who will be working in those modules. Examples include Content Slots and Assets, Campaigns and Promotions, or Site Search.</a:t>
            </a:r>
            <a:endParaRPr/>
          </a:p>
          <a:p>
            <a:pPr marL="0" lvl="0" indent="0" algn="l" rtl="0">
              <a:spcBef>
                <a:spcPts val="0"/>
              </a:spcBef>
              <a:spcAft>
                <a:spcPts val="0"/>
              </a:spcAft>
              <a:buNone/>
            </a:pPr>
            <a:endParaRPr/>
          </a:p>
          <a:p>
            <a:pPr marL="0" lvl="0" indent="0" algn="l" rtl="0">
              <a:spcBef>
                <a:spcPts val="0"/>
              </a:spcBef>
              <a:spcAft>
                <a:spcPts val="0"/>
              </a:spcAft>
              <a:buNone/>
            </a:pPr>
            <a:r>
              <a:rPr lang="en"/>
              <a:t>A big part of the user audit process involves thinking about how your organization works with B2C Commerce and which permissions each role you define in Business Manager would need to contain. What makes sense for your organization may vary based on the size of the organization and how many users need access to Business Manager.</a:t>
            </a:r>
            <a:endParaRPr/>
          </a:p>
          <a:p>
            <a:pPr marL="0" lvl="0" indent="0" algn="l" rtl="0">
              <a:spcBef>
                <a:spcPts val="0"/>
              </a:spcBef>
              <a:spcAft>
                <a:spcPts val="0"/>
              </a:spcAft>
              <a:buNone/>
            </a:pPr>
            <a:r>
              <a:rPr lang="en"/>
              <a:t>To recap, permissions are assigned to roles, roles are assigned to users.</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1"/>
        <p:cNvGrpSpPr/>
        <p:nvPr/>
      </p:nvGrpSpPr>
      <p:grpSpPr>
        <a:xfrm>
          <a:off x="0" y="0"/>
          <a:ext cx="0" cy="0"/>
          <a:chOff x="0" y="0"/>
          <a:chExt cx="0" cy="0"/>
        </a:xfrm>
      </p:grpSpPr>
      <p:sp>
        <p:nvSpPr>
          <p:cNvPr id="1262" name="Google Shape;1262;gaba59c95e6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63" name="Google Shape;1263;gaba59c95e6_0_23: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
              <a:t>In Business Manager, </a:t>
            </a:r>
            <a:r>
              <a:rPr lang="en">
                <a:solidFill>
                  <a:schemeClr val="dk1"/>
                </a:solidFill>
              </a:rPr>
              <a:t>there is the ability to create and auto assign a “default role” to new users.  Once you complete Unified Authentication, which is migrating your user profiles from Business Manager to Account Manager, you can take advantage of the default role.   We’ll cover more about Unified Authentication in our next webinar on January 26th.  For now, consider creating a role with the lowest level of permissions needed for your organization, or the LEAST privilege a user would ever need.  When you create a new user profile in Account Manager and assign user access to Business Manager, a new BM profile will be auto-generated when the user logs in. </a:t>
            </a:r>
            <a:endParaRPr>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1"/>
        <p:cNvGrpSpPr/>
        <p:nvPr/>
      </p:nvGrpSpPr>
      <p:grpSpPr>
        <a:xfrm>
          <a:off x="0" y="0"/>
          <a:ext cx="0" cy="0"/>
          <a:chOff x="0" y="0"/>
          <a:chExt cx="0" cy="0"/>
        </a:xfrm>
      </p:grpSpPr>
      <p:sp>
        <p:nvSpPr>
          <p:cNvPr id="1272" name="Google Shape;1272;gab86252e82_0_1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3" name="Google Shape;1273;gab86252e82_0_126: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
              <a:t>This slide shows a generic depiction of how your realm may look.  Your user audit should be conducted in both your staging and production environments.  You may and should have different permissions in each instance.  As an example, a marketer works on content in staging, which is later replicated to production.  After that, if there’s a need to update that same content in production, you should have a specific process and a designated role (such as your administrator) who can authorize and make the changes to the production content.</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9"/>
        <p:cNvGrpSpPr/>
        <p:nvPr/>
      </p:nvGrpSpPr>
      <p:grpSpPr>
        <a:xfrm>
          <a:off x="0" y="0"/>
          <a:ext cx="0" cy="0"/>
          <a:chOff x="0" y="0"/>
          <a:chExt cx="0" cy="0"/>
        </a:xfrm>
      </p:grpSpPr>
      <p:sp>
        <p:nvSpPr>
          <p:cNvPr id="1280" name="Google Shape;1280;gab86252e82_0_1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81" name="Google Shape;1281;gab86252e82_0_134: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
              <a:t>Now let’s review some examples of users and their needed roles.  Marie is in a leadership role, where she ONLY needs access to view the data in specific BM modules.  Since she’s not changing the data, she’s been granted read only access to the modules listed.</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8"/>
        <p:cNvGrpSpPr/>
        <p:nvPr/>
      </p:nvGrpSpPr>
      <p:grpSpPr>
        <a:xfrm>
          <a:off x="0" y="0"/>
          <a:ext cx="0" cy="0"/>
          <a:chOff x="0" y="0"/>
          <a:chExt cx="0" cy="0"/>
        </a:xfrm>
      </p:grpSpPr>
      <p:sp>
        <p:nvSpPr>
          <p:cNvPr id="1289" name="Google Shape;1289;gab86252e82_0_1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90" name="Google Shape;1290;gab86252e82_0_142: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
              <a:t>Next let’s meet James.  He is a daily business manager user, who frequently updates product descriptions, content slots, and search terms. He has Read/Write access to the listed modules plus the corresponding functional permissions.</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7"/>
        <p:cNvGrpSpPr/>
        <p:nvPr/>
      </p:nvGrpSpPr>
      <p:grpSpPr>
        <a:xfrm>
          <a:off x="0" y="0"/>
          <a:ext cx="0" cy="0"/>
          <a:chOff x="0" y="0"/>
          <a:chExt cx="0" cy="0"/>
        </a:xfrm>
      </p:grpSpPr>
      <p:sp>
        <p:nvSpPr>
          <p:cNvPr id="1298" name="Google Shape;1298;gab86252e82_0_1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99" name="Google Shape;1299;gab86252e82_0_150: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
              <a:t>This is Kate - she is a developer.  Her job entails code uploads, editing html, and creating new custom attributes.  Kate has R/W access to all site development modules in addition to customer log settings and Pipeline Profiler.  Kate does not need any functional permissions.</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7"/>
        <p:cNvGrpSpPr/>
        <p:nvPr/>
      </p:nvGrpSpPr>
      <p:grpSpPr>
        <a:xfrm>
          <a:off x="0" y="0"/>
          <a:ext cx="0" cy="0"/>
          <a:chOff x="0" y="0"/>
          <a:chExt cx="0" cy="0"/>
        </a:xfrm>
      </p:grpSpPr>
      <p:sp>
        <p:nvSpPr>
          <p:cNvPr id="1308" name="Google Shape;1308;gab86252e82_0_1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9" name="Google Shape;1309;gab86252e82_0_159: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lnSpc>
                <a:spcPct val="115000"/>
              </a:lnSpc>
              <a:spcBef>
                <a:spcPts val="2000"/>
              </a:spcBef>
              <a:spcAft>
                <a:spcPts val="0"/>
              </a:spcAft>
              <a:buNone/>
            </a:pPr>
            <a:r>
              <a:rPr lang="en">
                <a:solidFill>
                  <a:srgbClr val="111111"/>
                </a:solidFill>
                <a:highlight>
                  <a:srgbClr val="FFFFFF"/>
                </a:highlight>
              </a:rPr>
              <a:t>Now that we’ve talked about permissions and roles and how they work together, we can audit permission to roles or roles to permissions.  Let’s take a closer look.  If you have Business Manager “Admin” access, you can review “Roles &amp; Permissions” or “Permission Audit” under “Organization” in Business Manager</a:t>
            </a:r>
            <a:endParaRPr>
              <a:solidFill>
                <a:srgbClr val="111111"/>
              </a:solidFill>
              <a:highlight>
                <a:srgbClr val="FFFFFF"/>
              </a:highlight>
            </a:endParaRPr>
          </a:p>
          <a:p>
            <a:pPr marL="0" lvl="0" indent="0" algn="l" rtl="0">
              <a:spcBef>
                <a:spcPts val="200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9"/>
        <p:cNvGrpSpPr/>
        <p:nvPr/>
      </p:nvGrpSpPr>
      <p:grpSpPr>
        <a:xfrm>
          <a:off x="0" y="0"/>
          <a:ext cx="0" cy="0"/>
          <a:chOff x="0" y="0"/>
          <a:chExt cx="0" cy="0"/>
        </a:xfrm>
      </p:grpSpPr>
      <p:sp>
        <p:nvSpPr>
          <p:cNvPr id="1320" name="Google Shape;1320;gb740d327dc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21" name="Google Shape;1321;gb740d327dc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Keep in mind what I’m showing you is an employee sandbox.  Here we are looking at “Permission Audit”.  This allows you to select 1 permission and see all of the users who have access to it.  You can see their name, login ID, Access Level, Role and Last login.  If you have a lot of users, you can export this data to a CSV and then sort and filter as needed.</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6"/>
        <p:cNvGrpSpPr/>
        <p:nvPr/>
      </p:nvGrpSpPr>
      <p:grpSpPr>
        <a:xfrm>
          <a:off x="0" y="0"/>
          <a:ext cx="0" cy="0"/>
          <a:chOff x="0" y="0"/>
          <a:chExt cx="0" cy="0"/>
        </a:xfrm>
      </p:grpSpPr>
      <p:sp>
        <p:nvSpPr>
          <p:cNvPr id="1087" name="Google Shape;1087;gab86252e8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8" name="Google Shape;1088;gab86252e82_0_0: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lnSpc>
                <a:spcPct val="115000"/>
              </a:lnSpc>
              <a:spcBef>
                <a:spcPts val="0"/>
              </a:spcBef>
              <a:spcAft>
                <a:spcPts val="0"/>
              </a:spcAft>
              <a:buClr>
                <a:schemeClr val="dk1"/>
              </a:buClr>
              <a:buSzPts val="1400"/>
              <a:buFont typeface="Arial"/>
              <a:buNone/>
            </a:pPr>
            <a:r>
              <a:rPr lang="en" sz="1400" dirty="0">
                <a:solidFill>
                  <a:srgbClr val="262626"/>
                </a:solidFill>
              </a:rPr>
              <a:t>Please make all purchasing decisions on products and services that are currently available.</a:t>
            </a:r>
            <a:endParaRPr sz="1400" dirty="0"/>
          </a:p>
          <a:p>
            <a:pPr marL="0" lvl="0" indent="0" algn="l" rtl="0">
              <a:spcBef>
                <a:spcPts val="0"/>
              </a:spcBef>
              <a:spcAft>
                <a:spcPts val="0"/>
              </a:spcAft>
              <a:buClr>
                <a:schemeClr val="dk1"/>
              </a:buClr>
              <a:buSzPts val="1400"/>
              <a:buFont typeface="Arial"/>
              <a:buNone/>
            </a:pPr>
            <a:endParaRPr sz="1400" dirty="0"/>
          </a:p>
          <a:p>
            <a:pPr marL="0" lvl="0" indent="0" algn="l" rtl="0">
              <a:spcBef>
                <a:spcPts val="0"/>
              </a:spcBef>
              <a:spcAft>
                <a:spcPts val="0"/>
              </a:spcAft>
              <a:buNone/>
            </a:pPr>
            <a:endParaRPr sz="1400"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7"/>
        <p:cNvGrpSpPr/>
        <p:nvPr/>
      </p:nvGrpSpPr>
      <p:grpSpPr>
        <a:xfrm>
          <a:off x="0" y="0"/>
          <a:ext cx="0" cy="0"/>
          <a:chOff x="0" y="0"/>
          <a:chExt cx="0" cy="0"/>
        </a:xfrm>
      </p:grpSpPr>
      <p:sp>
        <p:nvSpPr>
          <p:cNvPr id="1338" name="Google Shape;1338;gb740d327dc_0_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9" name="Google Shape;1339;gb740d327dc_0_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Alternatively, you can review the “Roles” in your Business Manager instance and the permissions assigned to that role.  Again, this is an internal sandbox, so I’m showing you the “Administrator” role and I’ve clicked on “Functional Permissions” to see which ones are assigned to this role.  You can look at other tabs for additional permissions.  You can also click on the “Users” tab to see who has been assigned to the “Administrator” role.  Remember, you can have different roles with different permissions in staging vs. production.</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4"/>
        <p:cNvGrpSpPr/>
        <p:nvPr/>
      </p:nvGrpSpPr>
      <p:grpSpPr>
        <a:xfrm>
          <a:off x="0" y="0"/>
          <a:ext cx="0" cy="0"/>
          <a:chOff x="0" y="0"/>
          <a:chExt cx="0" cy="0"/>
        </a:xfrm>
      </p:grpSpPr>
      <p:sp>
        <p:nvSpPr>
          <p:cNvPr id="1345" name="Google Shape;1345;gab86252e82_0_1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6" name="Google Shape;1346;gab86252e82_0_169: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lnSpc>
                <a:spcPct val="115000"/>
              </a:lnSpc>
              <a:spcBef>
                <a:spcPts val="0"/>
              </a:spcBef>
              <a:spcAft>
                <a:spcPts val="0"/>
              </a:spcAft>
              <a:buClr>
                <a:schemeClr val="dk1"/>
              </a:buClr>
              <a:buSzPts val="1100"/>
              <a:buFont typeface="Arial"/>
              <a:buNone/>
            </a:pPr>
            <a:r>
              <a:rPr lang="en" dirty="0">
                <a:solidFill>
                  <a:schemeClr val="dk1"/>
                </a:solidFill>
              </a:rPr>
              <a:t>We’ve created this user audit worksheet to help you map out your roles and their associated permissions. Let’s take a look.  All of the permissions are grouped on the various tabs.  We have set up generic columns to represent roles.  This will help you think about tasks and users and how they work.  Additionally, I added a tab to represent “production”.  Please remember to assign privileges and an admin role sparingly to both staging and production, but especially to production.</a:t>
            </a:r>
            <a:endParaRPr dirty="0">
              <a:solidFill>
                <a:schemeClr val="dk1"/>
              </a:solidFill>
            </a:endParaRP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You can get a copy of this worksheet from the MFA Rollout Pack.</a:t>
            </a:r>
            <a:endParaRP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1"/>
        <p:cNvGrpSpPr/>
        <p:nvPr/>
      </p:nvGrpSpPr>
      <p:grpSpPr>
        <a:xfrm>
          <a:off x="0" y="0"/>
          <a:ext cx="0" cy="0"/>
          <a:chOff x="0" y="0"/>
          <a:chExt cx="0" cy="0"/>
        </a:xfrm>
      </p:grpSpPr>
      <p:sp>
        <p:nvSpPr>
          <p:cNvPr id="1352" name="Google Shape;1352;gaba59c95e6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53" name="Google Shape;1353;gaba59c95e6_0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As we talk through permission to roles and roles to users, I want to bring this full circles to talk just briefly about team structure.</a:t>
            </a:r>
            <a:br>
              <a:rPr lang="en" dirty="0"/>
            </a:br>
            <a:endParaRPr dirty="0"/>
          </a:p>
          <a:p>
            <a:pPr marL="0" lvl="0" indent="0" algn="l" rtl="0">
              <a:spcBef>
                <a:spcPts val="0"/>
              </a:spcBef>
              <a:spcAft>
                <a:spcPts val="0"/>
              </a:spcAft>
              <a:buNone/>
            </a:pPr>
            <a:r>
              <a:rPr lang="en" dirty="0"/>
              <a:t>This chart illustrates how an organization can migrate up the “maturity pyramid” and grow their ongoing commerce team in a sensible way. This is the team that is responsible for “running the storefront” and all operational activities in a post-launch world.</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Your team structure starts with some defined leadership roles - in the grey boxes along the top</a:t>
            </a:r>
            <a:endParaRPr dirty="0"/>
          </a:p>
          <a:p>
            <a:pPr marL="457200" lvl="0" indent="-298450" algn="l" rtl="0">
              <a:spcBef>
                <a:spcPts val="0"/>
              </a:spcBef>
              <a:spcAft>
                <a:spcPts val="0"/>
              </a:spcAft>
              <a:buSzPts val="1100"/>
              <a:buChar char="-"/>
            </a:pPr>
            <a:r>
              <a:rPr lang="en" dirty="0"/>
              <a:t>Operations</a:t>
            </a:r>
            <a:endParaRPr dirty="0"/>
          </a:p>
          <a:p>
            <a:pPr marL="457200" lvl="0" indent="-298450" algn="l" rtl="0">
              <a:spcBef>
                <a:spcPts val="0"/>
              </a:spcBef>
              <a:spcAft>
                <a:spcPts val="0"/>
              </a:spcAft>
              <a:buSzPts val="1100"/>
              <a:buChar char="-"/>
            </a:pPr>
            <a:r>
              <a:rPr lang="en" dirty="0"/>
              <a:t>Commerce</a:t>
            </a:r>
            <a:endParaRPr dirty="0"/>
          </a:p>
          <a:p>
            <a:pPr marL="457200" lvl="0" indent="-298450" algn="l" rtl="0">
              <a:spcBef>
                <a:spcPts val="0"/>
              </a:spcBef>
              <a:spcAft>
                <a:spcPts val="0"/>
              </a:spcAft>
              <a:buSzPts val="1100"/>
              <a:buChar char="-"/>
            </a:pPr>
            <a:r>
              <a:rPr lang="en" dirty="0"/>
              <a:t>and IT Leadership</a:t>
            </a:r>
            <a:endParaRPr dirty="0"/>
          </a:p>
          <a:p>
            <a:pPr marL="0" lvl="0" indent="0" algn="l" rtl="0">
              <a:spcBef>
                <a:spcPts val="0"/>
              </a:spcBef>
              <a:spcAft>
                <a:spcPts val="0"/>
              </a:spcAft>
              <a:buNone/>
            </a:pPr>
            <a:r>
              <a:rPr lang="en" dirty="0"/>
              <a:t>Some of these leadership roles might be combined to start but each should be covered by someone.</a:t>
            </a: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(build)</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Level 1</a:t>
            </a:r>
            <a:endParaRPr dirty="0"/>
          </a:p>
          <a:p>
            <a:pPr marL="0" lvl="0" indent="0" algn="l" rtl="0">
              <a:spcBef>
                <a:spcPts val="0"/>
              </a:spcBef>
              <a:spcAft>
                <a:spcPts val="0"/>
              </a:spcAft>
              <a:buNone/>
            </a:pPr>
            <a:r>
              <a:rPr lang="en" dirty="0"/>
              <a:t>This level is the most basic team structure. Minimum Viable Staffing. </a:t>
            </a:r>
            <a:endParaRPr dirty="0"/>
          </a:p>
          <a:p>
            <a:pPr marL="457200" lvl="0" indent="-298450" algn="l" rtl="0">
              <a:spcBef>
                <a:spcPts val="0"/>
              </a:spcBef>
              <a:spcAft>
                <a:spcPts val="0"/>
              </a:spcAft>
              <a:buSzPts val="1100"/>
              <a:buChar char="-"/>
            </a:pPr>
            <a:r>
              <a:rPr lang="en" dirty="0"/>
              <a:t>Developers or System Integrators - these are the resources that handle all coding, data loading, integration and storefront customization - these can be internal or external resources.</a:t>
            </a:r>
            <a:endParaRPr dirty="0"/>
          </a:p>
          <a:p>
            <a:pPr marL="457200" lvl="0" indent="-298450" algn="l" rtl="0">
              <a:spcBef>
                <a:spcPts val="0"/>
              </a:spcBef>
              <a:spcAft>
                <a:spcPts val="0"/>
              </a:spcAft>
              <a:buSzPts val="1100"/>
              <a:buChar char="-"/>
            </a:pPr>
            <a:r>
              <a:rPr lang="en" dirty="0"/>
              <a:t>Admin - this is your Salesforce admin &amp; Storefront admin - they are responsible for storefront configuration, deployment and maintenance.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We have seen customers launch with this team model but not without challenges. This is a very lean resource model and is typically NOT SUSTAINABLE - look for your Admin to quit within 6 months.</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(build)</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Level 2 - We see many of our customers with teams at this level of maturity</a:t>
            </a:r>
            <a:endParaRPr dirty="0"/>
          </a:p>
          <a:p>
            <a:pPr marL="0" lvl="0" indent="0" algn="l" rtl="0">
              <a:spcBef>
                <a:spcPts val="0"/>
              </a:spcBef>
              <a:spcAft>
                <a:spcPts val="0"/>
              </a:spcAft>
              <a:buNone/>
            </a:pPr>
            <a:r>
              <a:rPr lang="en" dirty="0"/>
              <a:t>This level adds two key roles to your team and takes a lot of load off of your admin.</a:t>
            </a:r>
            <a:endParaRPr dirty="0"/>
          </a:p>
          <a:p>
            <a:pPr marL="457200" lvl="0" indent="-298450" algn="l" rtl="0">
              <a:spcBef>
                <a:spcPts val="0"/>
              </a:spcBef>
              <a:spcAft>
                <a:spcPts val="0"/>
              </a:spcAft>
              <a:buSzPts val="1100"/>
              <a:buChar char="-"/>
            </a:pPr>
            <a:r>
              <a:rPr lang="en" dirty="0"/>
              <a:t>Customer Support - </a:t>
            </a:r>
            <a:endParaRPr dirty="0"/>
          </a:p>
          <a:p>
            <a:pPr marL="914400" lvl="1" indent="-298450" algn="l" rtl="0">
              <a:spcBef>
                <a:spcPts val="0"/>
              </a:spcBef>
              <a:spcAft>
                <a:spcPts val="0"/>
              </a:spcAft>
              <a:buSzPts val="1100"/>
              <a:buChar char="-"/>
            </a:pPr>
            <a:r>
              <a:rPr lang="en" dirty="0"/>
              <a:t>This role will help manage customer issues, requests and updates within the storefront. </a:t>
            </a:r>
            <a:endParaRPr dirty="0"/>
          </a:p>
          <a:p>
            <a:pPr marL="914400" lvl="1" indent="-298450" algn="l" rtl="0">
              <a:spcBef>
                <a:spcPts val="0"/>
              </a:spcBef>
              <a:spcAft>
                <a:spcPts val="0"/>
              </a:spcAft>
              <a:buSzPts val="1100"/>
              <a:buChar char="-"/>
            </a:pPr>
            <a:r>
              <a:rPr lang="en" dirty="0"/>
              <a:t>They will troubleshoot orders AND handle ad-hoc customer requests </a:t>
            </a:r>
            <a:endParaRPr dirty="0"/>
          </a:p>
          <a:p>
            <a:pPr marL="914400" lvl="1" indent="-298450" algn="l" rtl="0">
              <a:spcBef>
                <a:spcPts val="0"/>
              </a:spcBef>
              <a:spcAft>
                <a:spcPts val="0"/>
              </a:spcAft>
              <a:buSzPts val="1100"/>
              <a:buChar char="-"/>
            </a:pPr>
            <a:r>
              <a:rPr lang="en" dirty="0"/>
              <a:t>It’s also a valuable input to site issues and enhancements for your roadmap </a:t>
            </a:r>
            <a:endParaRPr dirty="0"/>
          </a:p>
          <a:p>
            <a:pPr marL="914400" lvl="0" indent="0" algn="l" rtl="0">
              <a:spcBef>
                <a:spcPts val="0"/>
              </a:spcBef>
              <a:spcAft>
                <a:spcPts val="0"/>
              </a:spcAft>
              <a:buNone/>
            </a:pPr>
            <a:endParaRPr dirty="0"/>
          </a:p>
          <a:p>
            <a:pPr marL="457200" lvl="0" indent="-298450" algn="l" rtl="0">
              <a:spcBef>
                <a:spcPts val="0"/>
              </a:spcBef>
              <a:spcAft>
                <a:spcPts val="0"/>
              </a:spcAft>
              <a:buSzPts val="1100"/>
              <a:buChar char="-"/>
            </a:pPr>
            <a:r>
              <a:rPr lang="en" dirty="0"/>
              <a:t>Marketing / Merchandising - at this maturity level might be combined roles</a:t>
            </a:r>
            <a:endParaRPr dirty="0"/>
          </a:p>
          <a:p>
            <a:pPr marL="914400" lvl="1" indent="-298450" algn="l" rtl="0">
              <a:spcBef>
                <a:spcPts val="0"/>
              </a:spcBef>
              <a:spcAft>
                <a:spcPts val="0"/>
              </a:spcAft>
              <a:buSzPts val="1100"/>
              <a:buChar char="-"/>
            </a:pPr>
            <a:r>
              <a:rPr lang="en" dirty="0"/>
              <a:t>They will handle setting up your site categories, search, SEO, email campaigns, or social campaigns</a:t>
            </a:r>
            <a:endParaRPr dirty="0"/>
          </a:p>
          <a:p>
            <a:pPr marL="914400" lvl="1" indent="-298450" algn="l" rtl="0">
              <a:spcBef>
                <a:spcPts val="0"/>
              </a:spcBef>
              <a:spcAft>
                <a:spcPts val="0"/>
              </a:spcAft>
              <a:buSzPts val="1100"/>
              <a:buChar char="-"/>
            </a:pPr>
            <a:r>
              <a:rPr lang="en" dirty="0"/>
              <a:t>Your Merchandiser will also work on product setup, product content optimization, and promotions And will probably handle analytics and reporting for the site</a:t>
            </a:r>
            <a:endParaRPr dirty="0"/>
          </a:p>
          <a:p>
            <a:pPr marL="0" lvl="0" indent="0" algn="l" rtl="0">
              <a:spcBef>
                <a:spcPts val="0"/>
              </a:spcBef>
              <a:spcAft>
                <a:spcPts val="0"/>
              </a:spcAft>
              <a:buNone/>
            </a:pPr>
            <a:r>
              <a:rPr lang="en" dirty="0"/>
              <a:t>That’s A LOT</a:t>
            </a:r>
            <a:endParaRPr dirty="0"/>
          </a:p>
          <a:p>
            <a:pPr marL="0" lvl="0" indent="0" algn="l" rtl="0">
              <a:spcBef>
                <a:spcPts val="0"/>
              </a:spcBef>
              <a:spcAft>
                <a:spcPts val="0"/>
              </a:spcAft>
              <a:buNone/>
            </a:pPr>
            <a:r>
              <a:rPr lang="en" dirty="0"/>
              <a:t>( build)</a:t>
            </a: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Level 3 - we see more of our MATURE customers operating at this level</a:t>
            </a:r>
            <a:endParaRPr dirty="0"/>
          </a:p>
          <a:p>
            <a:pPr marL="0" lvl="0" indent="0" algn="l" rtl="0">
              <a:spcBef>
                <a:spcPts val="0"/>
              </a:spcBef>
              <a:spcAft>
                <a:spcPts val="0"/>
              </a:spcAft>
              <a:buNone/>
            </a:pPr>
            <a:r>
              <a:rPr lang="en" dirty="0"/>
              <a:t>Here we break out two new roles on the eCommerce team</a:t>
            </a:r>
            <a:endParaRPr dirty="0"/>
          </a:p>
          <a:p>
            <a:pPr marL="457200" lvl="0" indent="-298450" algn="l" rtl="0">
              <a:spcBef>
                <a:spcPts val="0"/>
              </a:spcBef>
              <a:spcAft>
                <a:spcPts val="0"/>
              </a:spcAft>
              <a:buSzPts val="1100"/>
              <a:buChar char="-"/>
            </a:pPr>
            <a:r>
              <a:rPr lang="en" dirty="0"/>
              <a:t>Feedback, Analytics &amp; Reporting</a:t>
            </a:r>
            <a:endParaRPr dirty="0"/>
          </a:p>
          <a:p>
            <a:pPr marL="914400" lvl="1" indent="-298450" algn="l" rtl="0">
              <a:spcBef>
                <a:spcPts val="0"/>
              </a:spcBef>
              <a:spcAft>
                <a:spcPts val="0"/>
              </a:spcAft>
              <a:buSzPts val="1100"/>
              <a:buChar char="-"/>
            </a:pPr>
            <a:r>
              <a:rPr lang="en" dirty="0"/>
              <a:t>This role would be responsible for pulling together data from web analytics, marketing analytics, salesforce and internal ERP and data warehouses.</a:t>
            </a:r>
            <a:endParaRPr dirty="0"/>
          </a:p>
          <a:p>
            <a:pPr marL="914400" lvl="1" indent="-298450" algn="l" rtl="0">
              <a:spcBef>
                <a:spcPts val="0"/>
              </a:spcBef>
              <a:spcAft>
                <a:spcPts val="0"/>
              </a:spcAft>
              <a:buSzPts val="1100"/>
              <a:buChar char="-"/>
            </a:pPr>
            <a:r>
              <a:rPr lang="en" dirty="0"/>
              <a:t>This data will be presented across the business in dashboard form with insights and recommendations called out</a:t>
            </a:r>
            <a:endParaRPr dirty="0"/>
          </a:p>
          <a:p>
            <a:pPr marL="914400" lvl="1" indent="-298450" algn="l" rtl="0">
              <a:spcBef>
                <a:spcPts val="0"/>
              </a:spcBef>
              <a:spcAft>
                <a:spcPts val="0"/>
              </a:spcAft>
              <a:buSzPts val="1100"/>
              <a:buChar char="-"/>
            </a:pPr>
            <a:r>
              <a:rPr lang="en" dirty="0"/>
              <a:t>This role will also set up a CSAT surveying and monitoring program to help the team understand issues affecting customers</a:t>
            </a:r>
            <a:endParaRPr dirty="0"/>
          </a:p>
          <a:p>
            <a:pPr marL="914400" lvl="0" indent="0" algn="l" rtl="0">
              <a:spcBef>
                <a:spcPts val="0"/>
              </a:spcBef>
              <a:spcAft>
                <a:spcPts val="0"/>
              </a:spcAft>
              <a:buNone/>
            </a:pPr>
            <a:endParaRPr dirty="0"/>
          </a:p>
          <a:p>
            <a:pPr marL="457200" lvl="0" indent="-298450" algn="l" rtl="0">
              <a:spcBef>
                <a:spcPts val="0"/>
              </a:spcBef>
              <a:spcAft>
                <a:spcPts val="0"/>
              </a:spcAft>
              <a:buClr>
                <a:schemeClr val="dk1"/>
              </a:buClr>
              <a:buSzPts val="1100"/>
              <a:buChar char="-"/>
            </a:pPr>
            <a:r>
              <a:rPr lang="en" dirty="0">
                <a:solidFill>
                  <a:schemeClr val="dk1"/>
                </a:solidFill>
              </a:rPr>
              <a:t>Marketing &amp; Merchandising - although they are in the same box on the chart - we see these roles broken out </a:t>
            </a:r>
            <a:endParaRPr dirty="0">
              <a:solidFill>
                <a:schemeClr val="dk1"/>
              </a:solidFill>
            </a:endParaRPr>
          </a:p>
          <a:p>
            <a:pPr marL="914400" lvl="1" indent="-298450" algn="l" rtl="0">
              <a:spcBef>
                <a:spcPts val="0"/>
              </a:spcBef>
              <a:spcAft>
                <a:spcPts val="0"/>
              </a:spcAft>
              <a:buClr>
                <a:schemeClr val="dk1"/>
              </a:buClr>
              <a:buSzPts val="1100"/>
              <a:buChar char="-"/>
            </a:pPr>
            <a:r>
              <a:rPr lang="en" dirty="0">
                <a:solidFill>
                  <a:schemeClr val="dk1"/>
                </a:solidFill>
              </a:rPr>
              <a:t>Marketing - focused solely on driving traffic and promoting the storefront and engagement</a:t>
            </a:r>
            <a:endParaRPr dirty="0">
              <a:solidFill>
                <a:schemeClr val="dk1"/>
              </a:solidFill>
            </a:endParaRPr>
          </a:p>
          <a:p>
            <a:pPr marL="914400" lvl="1" indent="-298450" algn="l" rtl="0">
              <a:spcBef>
                <a:spcPts val="0"/>
              </a:spcBef>
              <a:spcAft>
                <a:spcPts val="0"/>
              </a:spcAft>
              <a:buClr>
                <a:schemeClr val="dk1"/>
              </a:buClr>
              <a:buSzPts val="1100"/>
              <a:buChar char="-"/>
            </a:pPr>
            <a:r>
              <a:rPr lang="en" dirty="0">
                <a:solidFill>
                  <a:schemeClr val="dk1"/>
                </a:solidFill>
              </a:rPr>
              <a:t>Merchandising - focused on assortment optimization, pricing, personalization</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(build)</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Level 4 - these are the most mature B2C commerce teams and this level is an aspirational goal for many of our customers</a:t>
            </a:r>
            <a:endParaRPr dirty="0"/>
          </a:p>
          <a:p>
            <a:pPr marL="0" lvl="0" indent="0" algn="l" rtl="0">
              <a:spcBef>
                <a:spcPts val="0"/>
              </a:spcBef>
              <a:spcAft>
                <a:spcPts val="0"/>
              </a:spcAft>
              <a:buNone/>
            </a:pPr>
            <a:r>
              <a:rPr lang="en" dirty="0"/>
              <a:t>Here we add some key roles and break out others.</a:t>
            </a:r>
            <a:endParaRPr dirty="0"/>
          </a:p>
          <a:p>
            <a:pPr marL="457200" lvl="0" indent="-298450" algn="l" rtl="0">
              <a:spcBef>
                <a:spcPts val="0"/>
              </a:spcBef>
              <a:spcAft>
                <a:spcPts val="0"/>
              </a:spcAft>
              <a:buSzPts val="1100"/>
              <a:buChar char="-"/>
            </a:pPr>
            <a:r>
              <a:rPr lang="en" dirty="0"/>
              <a:t>Product Owners or Product Manager</a:t>
            </a:r>
            <a:endParaRPr dirty="0"/>
          </a:p>
          <a:p>
            <a:pPr marL="914400" lvl="1" indent="-298450" algn="l" rtl="0">
              <a:spcBef>
                <a:spcPts val="0"/>
              </a:spcBef>
              <a:spcAft>
                <a:spcPts val="0"/>
              </a:spcAft>
              <a:buSzPts val="1100"/>
              <a:buChar char="-"/>
            </a:pPr>
            <a:r>
              <a:rPr lang="en" dirty="0"/>
              <a:t>Responsible for identifying new capabilities or optimizing existing features on the site that will move the revenue needle</a:t>
            </a:r>
            <a:endParaRPr dirty="0"/>
          </a:p>
          <a:p>
            <a:pPr marL="914400" lvl="1" indent="-298450" algn="l" rtl="0">
              <a:spcBef>
                <a:spcPts val="0"/>
              </a:spcBef>
              <a:spcAft>
                <a:spcPts val="0"/>
              </a:spcAft>
              <a:buSzPts val="1100"/>
              <a:buChar char="-"/>
            </a:pPr>
            <a:r>
              <a:rPr lang="en" dirty="0"/>
              <a:t>Responsible for roadmap, prioritization and coordination with IT and other teams</a:t>
            </a:r>
            <a:endParaRPr dirty="0"/>
          </a:p>
          <a:p>
            <a:pPr marL="914400" lvl="1" indent="-298450" algn="l" rtl="0">
              <a:spcBef>
                <a:spcPts val="0"/>
              </a:spcBef>
              <a:spcAft>
                <a:spcPts val="0"/>
              </a:spcAft>
              <a:buSzPts val="1100"/>
              <a:buChar char="-"/>
            </a:pPr>
            <a:r>
              <a:rPr lang="en" dirty="0"/>
              <a:t>They might own a single area of the site and the KPIs associated with it such as:</a:t>
            </a:r>
            <a:endParaRPr dirty="0"/>
          </a:p>
          <a:p>
            <a:pPr marL="1371600" lvl="2" indent="-298450" algn="l" rtl="0">
              <a:spcBef>
                <a:spcPts val="0"/>
              </a:spcBef>
              <a:spcAft>
                <a:spcPts val="0"/>
              </a:spcAft>
              <a:buSzPts val="1100"/>
              <a:buChar char="-"/>
            </a:pPr>
            <a:r>
              <a:rPr lang="en" dirty="0"/>
              <a:t>Search &amp; Browse &amp; PDP - “the top of the funnel”</a:t>
            </a:r>
            <a:endParaRPr dirty="0"/>
          </a:p>
          <a:p>
            <a:pPr marL="1371600" lvl="2" indent="-298450" algn="l" rtl="0">
              <a:spcBef>
                <a:spcPts val="0"/>
              </a:spcBef>
              <a:spcAft>
                <a:spcPts val="0"/>
              </a:spcAft>
              <a:buSzPts val="1100"/>
              <a:buChar char="-"/>
            </a:pPr>
            <a:r>
              <a:rPr lang="en" dirty="0"/>
              <a:t>Cart, Checkout &amp; Payment - “the bottom of the funnel”</a:t>
            </a:r>
            <a:endParaRPr dirty="0"/>
          </a:p>
          <a:p>
            <a:pPr marL="1371600" lvl="2" indent="-298450" algn="l" rtl="0">
              <a:spcBef>
                <a:spcPts val="0"/>
              </a:spcBef>
              <a:spcAft>
                <a:spcPts val="0"/>
              </a:spcAft>
              <a:buSzPts val="1100"/>
              <a:buChar char="-"/>
            </a:pPr>
            <a:r>
              <a:rPr lang="en" dirty="0"/>
              <a:t>My Account, My Orders, My lists - “the self-service area”</a:t>
            </a:r>
            <a:endParaRPr dirty="0"/>
          </a:p>
          <a:p>
            <a:pPr marL="914400" lvl="1" indent="-298450" algn="l" rtl="0">
              <a:spcBef>
                <a:spcPts val="0"/>
              </a:spcBef>
              <a:spcAft>
                <a:spcPts val="0"/>
              </a:spcAft>
              <a:buSzPts val="1100"/>
              <a:buChar char="-"/>
            </a:pPr>
            <a:r>
              <a:rPr lang="en" dirty="0"/>
              <a:t>As a former eCommerce Product Manager - Having a mature ecommerce product management program is a keystone to a mature team</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This is obviously an example, but the point is if you don’t have the right roles in place you get these side-effects:</a:t>
            </a:r>
            <a:endParaRPr dirty="0"/>
          </a:p>
          <a:p>
            <a:pPr marL="457200" lvl="0" indent="-298450" algn="l" rtl="0">
              <a:spcBef>
                <a:spcPts val="0"/>
              </a:spcBef>
              <a:spcAft>
                <a:spcPts val="0"/>
              </a:spcAft>
              <a:buSzPts val="1100"/>
              <a:buChar char="-"/>
            </a:pPr>
            <a:r>
              <a:rPr lang="en" dirty="0"/>
              <a:t>People wearing too many hats - details are missed and revenue is not optimized</a:t>
            </a:r>
            <a:endParaRPr dirty="0"/>
          </a:p>
          <a:p>
            <a:pPr marL="457200" lvl="0" indent="-298450" algn="l" rtl="0">
              <a:spcBef>
                <a:spcPts val="0"/>
              </a:spcBef>
              <a:spcAft>
                <a:spcPts val="0"/>
              </a:spcAft>
              <a:buSzPts val="1100"/>
              <a:buChar char="-"/>
            </a:pPr>
            <a:r>
              <a:rPr lang="en" dirty="0"/>
              <a:t>Your site does not engage your customers - That’s a recipe for 1-time only buyers</a:t>
            </a:r>
            <a:endParaRPr dirty="0"/>
          </a:p>
          <a:p>
            <a:pPr marL="457200" lvl="0" indent="-298450" algn="l" rtl="0">
              <a:spcBef>
                <a:spcPts val="0"/>
              </a:spcBef>
              <a:spcAft>
                <a:spcPts val="0"/>
              </a:spcAft>
              <a:buSzPts val="1100"/>
              <a:buChar char="-"/>
            </a:pPr>
            <a:r>
              <a:rPr lang="en" dirty="0"/>
              <a:t>Nobody owns any KPIs and nobody drives the outcomes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To avoid any of those scenarios you will want to look ahead and anticipate your next team roles before you actually NEED them.</a:t>
            </a:r>
            <a:endParaRPr dirty="0"/>
          </a:p>
          <a:p>
            <a:pPr marL="0" lvl="0" indent="0" algn="l" rtl="0">
              <a:spcBef>
                <a:spcPts val="0"/>
              </a:spcBef>
              <a:spcAft>
                <a:spcPts val="0"/>
              </a:spcAft>
              <a:buNone/>
            </a:pPr>
            <a:r>
              <a:rPr lang="en" dirty="0"/>
              <a:t>Work to review your team structure regularly and maintain a good pipeline of potential hires for your next roles.</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You might start out playing stickball where you play many positions, but you should work to build a baseball team, where roles become more focused and value-add.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 </a:t>
            </a:r>
            <a:endParaRPr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1"/>
        <p:cNvGrpSpPr/>
        <p:nvPr/>
      </p:nvGrpSpPr>
      <p:grpSpPr>
        <a:xfrm>
          <a:off x="0" y="0"/>
          <a:ext cx="0" cy="0"/>
          <a:chOff x="0" y="0"/>
          <a:chExt cx="0" cy="0"/>
        </a:xfrm>
      </p:grpSpPr>
      <p:sp>
        <p:nvSpPr>
          <p:cNvPr id="1392" name="Google Shape;1392;gaba59c95e6_0_959:notes"/>
          <p:cNvSpPr txBox="1">
            <a:spLocks noGrp="1"/>
          </p:cNvSpPr>
          <p:nvPr>
            <p:ph type="body" idx="1"/>
          </p:nvPr>
        </p:nvSpPr>
        <p:spPr>
          <a:xfrm>
            <a:off x="399118" y="4343400"/>
            <a:ext cx="6059700" cy="4114800"/>
          </a:xfrm>
          <a:prstGeom prst="rect">
            <a:avLst/>
          </a:prstGeom>
        </p:spPr>
        <p:txBody>
          <a:bodyPr spcFirstLastPara="1" wrap="square" lIns="91425" tIns="91425" rIns="91425" bIns="91425" anchor="t" anchorCtr="0">
            <a:noAutofit/>
          </a:bodyPr>
          <a:lstStyle/>
          <a:p>
            <a:pPr marL="0" lvl="0" indent="0" algn="l" rtl="0">
              <a:spcBef>
                <a:spcPts val="800"/>
              </a:spcBef>
              <a:spcAft>
                <a:spcPts val="0"/>
              </a:spcAft>
              <a:buNone/>
            </a:pPr>
            <a:r>
              <a:rPr lang="en" sz="1200" b="1" dirty="0">
                <a:solidFill>
                  <a:srgbClr val="434343"/>
                </a:solidFill>
                <a:latin typeface="Salesforce Sans"/>
                <a:ea typeface="Salesforce Sans"/>
                <a:cs typeface="Salesforce Sans"/>
                <a:sym typeface="Salesforce Sans"/>
              </a:rPr>
              <a:t>Some key changes are coming to Business Manager in the 21.3 release. </a:t>
            </a:r>
            <a:r>
              <a:rPr lang="en" dirty="0">
                <a:solidFill>
                  <a:srgbClr val="434343"/>
                </a:solidFill>
                <a:latin typeface="Salesforce Sans"/>
                <a:ea typeface="Salesforce Sans"/>
                <a:cs typeface="Salesforce Sans"/>
                <a:sym typeface="Salesforce Sans"/>
              </a:rPr>
              <a:t>Last month, Salesforce</a:t>
            </a:r>
            <a:r>
              <a:rPr lang="en" dirty="0">
                <a:solidFill>
                  <a:srgbClr val="434343"/>
                </a:solidFill>
                <a:uFill>
                  <a:noFill/>
                </a:uFill>
                <a:latin typeface="Salesforce Sans"/>
                <a:ea typeface="Salesforce Sans"/>
                <a:cs typeface="Salesforce Sans"/>
                <a:sym typeface="Salesforce Sans"/>
                <a:hlinkClick r:id="rId3">
                  <a:extLst>
                    <a:ext uri="{A12FA001-AC4F-418D-AE19-62706E023703}">
                      <ahyp:hlinkClr xmlns:ahyp="http://schemas.microsoft.com/office/drawing/2018/hyperlinkcolor" val="tx"/>
                    </a:ext>
                  </a:extLst>
                </a:hlinkClick>
              </a:rPr>
              <a:t> </a:t>
            </a:r>
            <a:r>
              <a:rPr lang="en" u="sng" dirty="0">
                <a:solidFill>
                  <a:srgbClr val="434343"/>
                </a:solidFill>
                <a:latin typeface="Salesforce Sans"/>
                <a:ea typeface="Salesforce Sans"/>
                <a:cs typeface="Salesforce Sans"/>
                <a:sym typeface="Salesforce Sans"/>
                <a:hlinkClick r:id="rId3">
                  <a:extLst>
                    <a:ext uri="{A12FA001-AC4F-418D-AE19-62706E023703}">
                      <ahyp:hlinkClr xmlns:ahyp="http://schemas.microsoft.com/office/drawing/2018/hyperlinkcolor" val="tx"/>
                    </a:ext>
                  </a:extLst>
                </a:hlinkClick>
              </a:rPr>
              <a:t>announced enhancements</a:t>
            </a:r>
            <a:r>
              <a:rPr lang="en" dirty="0">
                <a:solidFill>
                  <a:srgbClr val="434343"/>
                </a:solidFill>
                <a:latin typeface="Salesforce Sans"/>
                <a:ea typeface="Salesforce Sans"/>
                <a:cs typeface="Salesforce Sans"/>
                <a:sym typeface="Salesforce Sans"/>
              </a:rPr>
              <a:t> to Salesforce B2C Commerce Cloud security features to help you keep your business and your shoppers protected against common security threats such as phishing attacks, credential stuffing, and account takeovers. </a:t>
            </a:r>
            <a:r>
              <a:rPr lang="en" b="1" dirty="0">
                <a:solidFill>
                  <a:srgbClr val="434343"/>
                </a:solidFill>
                <a:latin typeface="Salesforce Sans"/>
                <a:ea typeface="Salesforce Sans"/>
                <a:cs typeface="Salesforce Sans"/>
                <a:sym typeface="Salesforce Sans"/>
              </a:rPr>
              <a:t>I want to take this opportunity to remind you that beginning in March, Multi-Factor Authentication (MFA) must be enabled before a user can</a:t>
            </a:r>
            <a:r>
              <a:rPr lang="en" dirty="0">
                <a:solidFill>
                  <a:srgbClr val="434343"/>
                </a:solidFill>
                <a:latin typeface="Salesforce Sans"/>
                <a:ea typeface="Salesforce Sans"/>
                <a:cs typeface="Salesforce Sans"/>
                <a:sym typeface="Salesforce Sans"/>
              </a:rPr>
              <a:t> </a:t>
            </a:r>
            <a:r>
              <a:rPr lang="en" b="1" dirty="0">
                <a:solidFill>
                  <a:srgbClr val="434343"/>
                </a:solidFill>
                <a:latin typeface="Salesforce Sans"/>
                <a:ea typeface="Salesforce Sans"/>
                <a:cs typeface="Salesforce Sans"/>
                <a:sym typeface="Salesforce Sans"/>
              </a:rPr>
              <a:t>perform certain actions in</a:t>
            </a:r>
            <a:r>
              <a:rPr lang="en" dirty="0">
                <a:solidFill>
                  <a:srgbClr val="434343"/>
                </a:solidFill>
                <a:latin typeface="Salesforce Sans"/>
                <a:ea typeface="Salesforce Sans"/>
                <a:cs typeface="Salesforce Sans"/>
                <a:sym typeface="Salesforce Sans"/>
              </a:rPr>
              <a:t> </a:t>
            </a:r>
            <a:r>
              <a:rPr lang="en" b="1" dirty="0">
                <a:solidFill>
                  <a:srgbClr val="434343"/>
                </a:solidFill>
                <a:latin typeface="Salesforce Sans"/>
                <a:ea typeface="Salesforce Sans"/>
                <a:cs typeface="Salesforce Sans"/>
                <a:sym typeface="Salesforce Sans"/>
              </a:rPr>
              <a:t>Business Manager. </a:t>
            </a:r>
            <a:r>
              <a:rPr lang="en" dirty="0">
                <a:solidFill>
                  <a:srgbClr val="434343"/>
                </a:solidFill>
                <a:latin typeface="Salesforce Sans"/>
                <a:ea typeface="Salesforce Sans"/>
                <a:cs typeface="Salesforce Sans"/>
                <a:sym typeface="Salesforce Sans"/>
              </a:rPr>
              <a:t>We’ve provided more information below to help you prepare for these upcoming changes.</a:t>
            </a:r>
            <a:endParaRPr dirty="0">
              <a:solidFill>
                <a:srgbClr val="434343"/>
              </a:solidFill>
              <a:latin typeface="Salesforce Sans"/>
              <a:ea typeface="Salesforce Sans"/>
              <a:cs typeface="Salesforce Sans"/>
              <a:sym typeface="Salesforce Sans"/>
            </a:endParaRPr>
          </a:p>
          <a:p>
            <a:pPr marL="0" lvl="0" indent="0" algn="l" rtl="0">
              <a:spcBef>
                <a:spcPts val="800"/>
              </a:spcBef>
              <a:spcAft>
                <a:spcPts val="0"/>
              </a:spcAft>
              <a:buNone/>
            </a:pPr>
            <a:r>
              <a:rPr lang="en" dirty="0">
                <a:solidFill>
                  <a:srgbClr val="434343"/>
                </a:solidFill>
                <a:latin typeface="Salesforce Sans"/>
                <a:ea typeface="Salesforce Sans"/>
                <a:cs typeface="Salesforce Sans"/>
                <a:sym typeface="Salesforce Sans"/>
              </a:rPr>
              <a:t>MFA is required to: </a:t>
            </a:r>
            <a:endParaRPr dirty="0">
              <a:solidFill>
                <a:srgbClr val="434343"/>
              </a:solidFill>
              <a:latin typeface="Salesforce Sans"/>
              <a:ea typeface="Salesforce Sans"/>
              <a:cs typeface="Salesforce Sans"/>
              <a:sym typeface="Salesforce Sans"/>
            </a:endParaRPr>
          </a:p>
          <a:p>
            <a:pPr marL="457200" lvl="0" indent="-304800" algn="l" rtl="0">
              <a:lnSpc>
                <a:spcPct val="115000"/>
              </a:lnSpc>
              <a:spcBef>
                <a:spcPts val="1400"/>
              </a:spcBef>
              <a:spcAft>
                <a:spcPts val="0"/>
              </a:spcAft>
              <a:buClr>
                <a:schemeClr val="dk1"/>
              </a:buClr>
              <a:buSzPts val="1200"/>
              <a:buFont typeface="Salesforce Sans"/>
              <a:buChar char="●"/>
            </a:pPr>
            <a:r>
              <a:rPr lang="en" dirty="0">
                <a:solidFill>
                  <a:schemeClr val="dk1"/>
                </a:solidFill>
                <a:highlight>
                  <a:srgbClr val="FFFFFF"/>
                </a:highlight>
                <a:latin typeface="Salesforce Sans"/>
                <a:ea typeface="Salesforce Sans"/>
                <a:cs typeface="Salesforce Sans"/>
                <a:sym typeface="Salesforce Sans"/>
              </a:rPr>
              <a:t>Embed objects into HTML attributes (e.g. with tags </a:t>
            </a:r>
            <a:r>
              <a:rPr lang="en" dirty="0" err="1">
                <a:solidFill>
                  <a:schemeClr val="dk1"/>
                </a:solidFill>
                <a:highlight>
                  <a:srgbClr val="FFFFFF"/>
                </a:highlight>
                <a:latin typeface="Salesforce Sans"/>
                <a:ea typeface="Salesforce Sans"/>
                <a:cs typeface="Salesforce Sans"/>
                <a:sym typeface="Salesforce Sans"/>
              </a:rPr>
              <a:t>iFrame</a:t>
            </a:r>
            <a:r>
              <a:rPr lang="en" dirty="0">
                <a:solidFill>
                  <a:schemeClr val="dk1"/>
                </a:solidFill>
                <a:highlight>
                  <a:srgbClr val="FFFFFF"/>
                </a:highlight>
                <a:latin typeface="Salesforce Sans"/>
                <a:ea typeface="Salesforce Sans"/>
                <a:cs typeface="Salesforce Sans"/>
                <a:sym typeface="Salesforce Sans"/>
              </a:rPr>
              <a:t>, embed, applet, and object)*</a:t>
            </a:r>
            <a:endParaRPr dirty="0">
              <a:solidFill>
                <a:schemeClr val="dk1"/>
              </a:solidFill>
              <a:latin typeface="Salesforce Sans"/>
              <a:ea typeface="Salesforce Sans"/>
              <a:cs typeface="Salesforce Sans"/>
              <a:sym typeface="Salesforce Sans"/>
            </a:endParaRPr>
          </a:p>
          <a:p>
            <a:pPr marL="457200" lvl="0" indent="-304800" algn="l" rtl="0">
              <a:lnSpc>
                <a:spcPct val="115000"/>
              </a:lnSpc>
              <a:spcBef>
                <a:spcPts val="0"/>
              </a:spcBef>
              <a:spcAft>
                <a:spcPts val="0"/>
              </a:spcAft>
              <a:buClr>
                <a:schemeClr val="dk1"/>
              </a:buClr>
              <a:buSzPts val="1200"/>
              <a:buFont typeface="Salesforce Sans"/>
              <a:buChar char="●"/>
            </a:pPr>
            <a:r>
              <a:rPr lang="en" dirty="0">
                <a:solidFill>
                  <a:schemeClr val="dk1"/>
                </a:solidFill>
                <a:latin typeface="Salesforce Sans"/>
                <a:ea typeface="Salesforce Sans"/>
                <a:cs typeface="Salesforce Sans"/>
                <a:sym typeface="Salesforce Sans"/>
              </a:rPr>
              <a:t>Use these Business Manager modules:</a:t>
            </a:r>
            <a:endParaRPr dirty="0">
              <a:solidFill>
                <a:schemeClr val="dk1"/>
              </a:solidFill>
              <a:latin typeface="Salesforce Sans"/>
              <a:ea typeface="Salesforce Sans"/>
              <a:cs typeface="Salesforce Sans"/>
              <a:sym typeface="Salesforce Sans"/>
            </a:endParaRPr>
          </a:p>
          <a:p>
            <a:pPr marL="914400" lvl="0" indent="-304800" algn="l" rtl="0">
              <a:lnSpc>
                <a:spcPct val="115000"/>
              </a:lnSpc>
              <a:spcBef>
                <a:spcPts val="0"/>
              </a:spcBef>
              <a:spcAft>
                <a:spcPts val="0"/>
              </a:spcAft>
              <a:buClr>
                <a:schemeClr val="dk1"/>
              </a:buClr>
              <a:buSzPts val="1200"/>
              <a:buFont typeface="Salesforce Sans"/>
              <a:buChar char="●"/>
            </a:pPr>
            <a:r>
              <a:rPr lang="en" dirty="0">
                <a:solidFill>
                  <a:schemeClr val="dk1"/>
                </a:solidFill>
                <a:latin typeface="Salesforce Sans"/>
                <a:ea typeface="Salesforce Sans"/>
                <a:cs typeface="Salesforce Sans"/>
                <a:sym typeface="Salesforce Sans"/>
              </a:rPr>
              <a:t>Code Replication</a:t>
            </a:r>
            <a:endParaRPr dirty="0">
              <a:solidFill>
                <a:schemeClr val="dk1"/>
              </a:solidFill>
              <a:latin typeface="Salesforce Sans"/>
              <a:ea typeface="Salesforce Sans"/>
              <a:cs typeface="Salesforce Sans"/>
              <a:sym typeface="Salesforce Sans"/>
            </a:endParaRPr>
          </a:p>
          <a:p>
            <a:pPr marL="914400" lvl="0" indent="-304800" algn="l" rtl="0">
              <a:lnSpc>
                <a:spcPct val="115000"/>
              </a:lnSpc>
              <a:spcBef>
                <a:spcPts val="0"/>
              </a:spcBef>
              <a:spcAft>
                <a:spcPts val="0"/>
              </a:spcAft>
              <a:buClr>
                <a:schemeClr val="dk1"/>
              </a:buClr>
              <a:buSzPts val="1200"/>
              <a:buFont typeface="Salesforce Sans"/>
              <a:buChar char="●"/>
            </a:pPr>
            <a:r>
              <a:rPr lang="en" dirty="0">
                <a:solidFill>
                  <a:schemeClr val="dk1"/>
                </a:solidFill>
                <a:latin typeface="Salesforce Sans"/>
                <a:ea typeface="Salesforce Sans"/>
                <a:cs typeface="Salesforce Sans"/>
                <a:sym typeface="Salesforce Sans"/>
              </a:rPr>
              <a:t>Data Replication</a:t>
            </a:r>
            <a:endParaRPr dirty="0">
              <a:solidFill>
                <a:schemeClr val="dk1"/>
              </a:solidFill>
              <a:latin typeface="Salesforce Sans"/>
              <a:ea typeface="Salesforce Sans"/>
              <a:cs typeface="Salesforce Sans"/>
              <a:sym typeface="Salesforce Sans"/>
            </a:endParaRPr>
          </a:p>
          <a:p>
            <a:pPr marL="914400" lvl="0" indent="-304800" algn="l" rtl="0">
              <a:lnSpc>
                <a:spcPct val="115000"/>
              </a:lnSpc>
              <a:spcBef>
                <a:spcPts val="0"/>
              </a:spcBef>
              <a:spcAft>
                <a:spcPts val="0"/>
              </a:spcAft>
              <a:buClr>
                <a:schemeClr val="dk1"/>
              </a:buClr>
              <a:buSzPts val="1200"/>
              <a:buFont typeface="Salesforce Sans"/>
              <a:buChar char="●"/>
            </a:pPr>
            <a:r>
              <a:rPr lang="en" dirty="0">
                <a:solidFill>
                  <a:schemeClr val="dk1"/>
                </a:solidFill>
                <a:latin typeface="Salesforce Sans"/>
                <a:ea typeface="Salesforce Sans"/>
                <a:cs typeface="Salesforce Sans"/>
                <a:sym typeface="Salesforce Sans"/>
              </a:rPr>
              <a:t>Site Import &amp; Export</a:t>
            </a:r>
            <a:endParaRPr dirty="0">
              <a:solidFill>
                <a:schemeClr val="dk1"/>
              </a:solidFill>
              <a:latin typeface="Salesforce Sans"/>
              <a:ea typeface="Salesforce Sans"/>
              <a:cs typeface="Salesforce Sans"/>
              <a:sym typeface="Salesforce Sans"/>
            </a:endParaRPr>
          </a:p>
          <a:p>
            <a:pPr marL="914400" lvl="0" indent="-304800" algn="l" rtl="0">
              <a:lnSpc>
                <a:spcPct val="115000"/>
              </a:lnSpc>
              <a:spcBef>
                <a:spcPts val="0"/>
              </a:spcBef>
              <a:spcAft>
                <a:spcPts val="0"/>
              </a:spcAft>
              <a:buClr>
                <a:schemeClr val="dk1"/>
              </a:buClr>
              <a:buSzPts val="1200"/>
              <a:buFont typeface="Salesforce Sans"/>
              <a:buChar char="●"/>
            </a:pPr>
            <a:r>
              <a:rPr lang="en" dirty="0">
                <a:solidFill>
                  <a:schemeClr val="dk1"/>
                </a:solidFill>
                <a:latin typeface="Salesforce Sans"/>
                <a:ea typeface="Salesforce Sans"/>
                <a:cs typeface="Salesforce Sans"/>
                <a:sym typeface="Salesforce Sans"/>
              </a:rPr>
              <a:t>Jobs</a:t>
            </a:r>
            <a:endParaRPr sz="1200" b="1" dirty="0">
              <a:solidFill>
                <a:schemeClr val="dk1"/>
              </a:solidFill>
              <a:latin typeface="Salesforce Sans"/>
              <a:ea typeface="Salesforce Sans"/>
              <a:cs typeface="Salesforce Sans"/>
              <a:sym typeface="Salesforce Sans"/>
            </a:endParaRPr>
          </a:p>
          <a:p>
            <a:pPr marL="0" lvl="0" indent="0" algn="l" rtl="0">
              <a:lnSpc>
                <a:spcPct val="115000"/>
              </a:lnSpc>
              <a:spcBef>
                <a:spcPts val="1200"/>
              </a:spcBef>
              <a:spcAft>
                <a:spcPts val="0"/>
              </a:spcAft>
              <a:buClr>
                <a:schemeClr val="dk1"/>
              </a:buClr>
              <a:buSzPts val="1100"/>
              <a:buFont typeface="Arial"/>
              <a:buNone/>
            </a:pPr>
            <a:r>
              <a:rPr lang="en" dirty="0">
                <a:solidFill>
                  <a:schemeClr val="dk1"/>
                </a:solidFill>
                <a:latin typeface="Salesforce Sans"/>
                <a:ea typeface="Salesforce Sans"/>
                <a:cs typeface="Salesforce Sans"/>
                <a:sym typeface="Salesforce Sans"/>
              </a:rPr>
              <a:t>*With the 21.3 release, users who don’t log in with MFA are restricted from using the above Business Manager modules as well as embed objects.</a:t>
            </a:r>
            <a:endParaRPr dirty="0">
              <a:solidFill>
                <a:schemeClr val="dk1"/>
              </a:solidFill>
              <a:latin typeface="Salesforce Sans"/>
              <a:ea typeface="Salesforce Sans"/>
              <a:cs typeface="Salesforce Sans"/>
              <a:sym typeface="Salesforce Sans"/>
            </a:endParaRPr>
          </a:p>
          <a:p>
            <a:pPr marL="0" lvl="0" indent="0" algn="l" rtl="0">
              <a:lnSpc>
                <a:spcPct val="115000"/>
              </a:lnSpc>
              <a:spcBef>
                <a:spcPts val="0"/>
              </a:spcBef>
              <a:spcAft>
                <a:spcPts val="0"/>
              </a:spcAft>
              <a:buNone/>
            </a:pPr>
            <a:r>
              <a:rPr lang="en" dirty="0">
                <a:solidFill>
                  <a:schemeClr val="dk1"/>
                </a:solidFill>
                <a:latin typeface="Salesforce Sans"/>
                <a:ea typeface="Salesforce Sans"/>
                <a:cs typeface="Salesforce Sans"/>
                <a:sym typeface="Salesforce Sans"/>
              </a:rPr>
              <a:t>Secondly, beginning June 30th we are retiring direct login to B2C Commerce through Business Manager in order to streamline access to all Commerce Cloud apps, using Account Manager. Account Manager is efficient for administrative maintenance and user profile management, while providing user protection through MFA.  Conducting this user audit is a worthwhile step in streamlining your migration to unified authentication.</a:t>
            </a:r>
            <a:endParaRPr sz="1200" b="1" dirty="0">
              <a:solidFill>
                <a:srgbClr val="59575C"/>
              </a:solidFill>
              <a:latin typeface="Salesforce Sans"/>
              <a:ea typeface="Salesforce Sans"/>
              <a:cs typeface="Salesforce Sans"/>
              <a:sym typeface="Salesforce Sans"/>
            </a:endParaRPr>
          </a:p>
        </p:txBody>
      </p:sp>
      <p:sp>
        <p:nvSpPr>
          <p:cNvPr id="1393" name="Google Shape;1393;gaba59c95e6_0_9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157265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0"/>
        <p:cNvGrpSpPr/>
        <p:nvPr/>
      </p:nvGrpSpPr>
      <p:grpSpPr>
        <a:xfrm>
          <a:off x="0" y="0"/>
          <a:ext cx="0" cy="0"/>
          <a:chOff x="0" y="0"/>
          <a:chExt cx="0" cy="0"/>
        </a:xfrm>
      </p:grpSpPr>
      <p:sp>
        <p:nvSpPr>
          <p:cNvPr id="1401" name="Google Shape;1401;gaba59c95e6_0_14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02" name="Google Shape;1402;gaba59c95e6_0_1476: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6"/>
        <p:cNvGrpSpPr/>
        <p:nvPr/>
      </p:nvGrpSpPr>
      <p:grpSpPr>
        <a:xfrm>
          <a:off x="0" y="0"/>
          <a:ext cx="0" cy="0"/>
          <a:chOff x="0" y="0"/>
          <a:chExt cx="0" cy="0"/>
        </a:xfrm>
      </p:grpSpPr>
      <p:sp>
        <p:nvSpPr>
          <p:cNvPr id="1407" name="Google Shape;1407;gaba59c95e6_0_14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08" name="Google Shape;1408;gaba59c95e6_0_1471: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4"/>
        <p:cNvGrpSpPr/>
        <p:nvPr/>
      </p:nvGrpSpPr>
      <p:grpSpPr>
        <a:xfrm>
          <a:off x="0" y="0"/>
          <a:ext cx="0" cy="0"/>
          <a:chOff x="0" y="0"/>
          <a:chExt cx="0" cy="0"/>
        </a:xfrm>
      </p:grpSpPr>
      <p:sp>
        <p:nvSpPr>
          <p:cNvPr id="1425" name="Google Shape;1425;gb740d327dc_0_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1426" name="Google Shape;1426;gb740d327dc_0_98:notes"/>
          <p:cNvSpPr txBox="1">
            <a:spLocks noGrp="1"/>
          </p:cNvSpPr>
          <p:nvPr>
            <p:ph type="body" idx="1"/>
          </p:nvPr>
        </p:nvSpPr>
        <p:spPr>
          <a:xfrm>
            <a:off x="399118" y="4343400"/>
            <a:ext cx="6059700" cy="4114800"/>
          </a:xfrm>
          <a:prstGeom prst="rect">
            <a:avLst/>
          </a:prstGeom>
          <a:noFill/>
          <a:ln>
            <a:noFill/>
          </a:ln>
        </p:spPr>
        <p:txBody>
          <a:bodyPr spcFirstLastPara="1" wrap="square" lIns="91325" tIns="45650" rIns="91325" bIns="45650" anchor="t" anchorCtr="0">
            <a:noAutofit/>
          </a:bodyPr>
          <a:lstStyle/>
          <a:p>
            <a:pPr marL="0" lvl="0" indent="0" algn="l" rtl="0">
              <a:spcBef>
                <a:spcPts val="0"/>
              </a:spcBef>
              <a:spcAft>
                <a:spcPts val="0"/>
              </a:spcAft>
              <a:buClr>
                <a:schemeClr val="dk1"/>
              </a:buClr>
              <a:buSzPts val="1000"/>
              <a:buNone/>
            </a:pPr>
            <a:endParaRPr sz="1500" dirty="0">
              <a:solidFill>
                <a:schemeClr val="dk1"/>
              </a:solidFill>
              <a:latin typeface="Salesforce Sans"/>
              <a:ea typeface="Salesforce Sans"/>
              <a:cs typeface="Salesforce Sans"/>
              <a:sym typeface="Salesforce Sans"/>
            </a:endParaRPr>
          </a:p>
          <a:p>
            <a:pPr marL="0" lvl="0" indent="0" algn="l" rtl="0">
              <a:spcBef>
                <a:spcPts val="0"/>
              </a:spcBef>
              <a:spcAft>
                <a:spcPts val="0"/>
              </a:spcAft>
              <a:buClr>
                <a:schemeClr val="dk1"/>
              </a:buClr>
              <a:buSzPts val="1000"/>
              <a:buNone/>
            </a:pPr>
            <a:endParaRPr sz="1500" dirty="0">
              <a:solidFill>
                <a:schemeClr val="dk1"/>
              </a:solidFill>
              <a:latin typeface="Salesforce Sans"/>
              <a:ea typeface="Salesforce Sans"/>
              <a:cs typeface="Salesforce Sans"/>
              <a:sym typeface="Salesforce Sans"/>
            </a:endParaRPr>
          </a:p>
        </p:txBody>
      </p:sp>
    </p:spTree>
    <p:extLst>
      <p:ext uri="{BB962C8B-B14F-4D97-AF65-F5344CB8AC3E}">
        <p14:creationId xmlns:p14="http://schemas.microsoft.com/office/powerpoint/2010/main" val="16737420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3"/>
        <p:cNvGrpSpPr/>
        <p:nvPr/>
      </p:nvGrpSpPr>
      <p:grpSpPr>
        <a:xfrm>
          <a:off x="0" y="0"/>
          <a:ext cx="0" cy="0"/>
          <a:chOff x="0" y="0"/>
          <a:chExt cx="0" cy="0"/>
        </a:xfrm>
      </p:grpSpPr>
      <p:sp>
        <p:nvSpPr>
          <p:cNvPr id="1114" name="Google Shape;1114;gab86252e82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5" name="Google Shape;1115;gab86252e82_0_30: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marR="0" lvl="0" indent="0" algn="l" rtl="0">
              <a:lnSpc>
                <a:spcPct val="100000"/>
              </a:lnSpc>
              <a:spcBef>
                <a:spcPts val="500"/>
              </a:spcBef>
              <a:spcAft>
                <a:spcPts val="0"/>
              </a:spcAft>
              <a:buNone/>
            </a:pPr>
            <a:endParaRPr dirty="0">
              <a:latin typeface="Salesforce Sans"/>
              <a:ea typeface="Salesforce Sans"/>
              <a:cs typeface="Salesforce Sans"/>
              <a:sym typeface="Salesforce San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0"/>
        <p:cNvGrpSpPr/>
        <p:nvPr/>
      </p:nvGrpSpPr>
      <p:grpSpPr>
        <a:xfrm>
          <a:off x="0" y="0"/>
          <a:ext cx="0" cy="0"/>
          <a:chOff x="0" y="0"/>
          <a:chExt cx="0" cy="0"/>
        </a:xfrm>
      </p:grpSpPr>
      <p:sp>
        <p:nvSpPr>
          <p:cNvPr id="1141" name="Google Shape;1141;gab86252e82_0_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42" name="Google Shape;1142;gab86252e82_0_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chemeClr val="dk1"/>
                </a:solidFill>
              </a:rPr>
              <a:t>An organized team enables efficiency, avoids rework, delays and cycles of blame when things go wrong.</a:t>
            </a:r>
            <a:endParaRPr>
              <a:solidFill>
                <a:schemeClr val="dk1"/>
              </a:solidFill>
            </a:endParaRPr>
          </a:p>
          <a:p>
            <a:pPr marL="0" lvl="0" indent="0" algn="l" rtl="0">
              <a:spcBef>
                <a:spcPts val="0"/>
              </a:spcBef>
              <a:spcAft>
                <a:spcPts val="0"/>
              </a:spcAft>
              <a:buNone/>
            </a:pPr>
            <a:r>
              <a:rPr lang="en">
                <a:solidFill>
                  <a:schemeClr val="dk1"/>
                </a:solidFill>
              </a:rPr>
              <a:t>An organized team also has an easier transition for operational, development, merchandising, and other activities.</a:t>
            </a:r>
            <a:endParaRPr>
              <a:solidFill>
                <a:schemeClr val="dk1"/>
              </a:solidFill>
            </a:endParaRPr>
          </a:p>
          <a:p>
            <a:pPr marL="0" lvl="0" indent="0" algn="l" rtl="0">
              <a:spcBef>
                <a:spcPts val="0"/>
              </a:spcBef>
              <a:spcAft>
                <a:spcPts val="0"/>
              </a:spcAft>
              <a:buNone/>
            </a:pPr>
            <a:endParaRPr>
              <a:solidFill>
                <a:schemeClr val="dk1"/>
              </a:solidFill>
            </a:endParaRPr>
          </a:p>
          <a:p>
            <a:pPr marL="0" lvl="0" indent="0" algn="l" rtl="0">
              <a:spcBef>
                <a:spcPts val="0"/>
              </a:spcBef>
              <a:spcAft>
                <a:spcPts val="0"/>
              </a:spcAft>
              <a:buNone/>
            </a:pPr>
            <a:r>
              <a:rPr lang="en">
                <a:solidFill>
                  <a:schemeClr val="dk1"/>
                </a:solidFill>
              </a:rPr>
              <a:t>Being proactive is key - a well organized team brings together stakeholders to ensure all activities are covered specifically.  That each team member has the right tools and knowledge to complete their tasks.</a:t>
            </a:r>
            <a:endParaRPr>
              <a:solidFill>
                <a:schemeClr val="dk1"/>
              </a:solidFill>
            </a:endParaRPr>
          </a:p>
          <a:p>
            <a:pPr marL="0" lvl="0" indent="0" algn="l" rtl="0">
              <a:spcBef>
                <a:spcPts val="0"/>
              </a:spcBef>
              <a:spcAft>
                <a:spcPts val="0"/>
              </a:spcAft>
              <a:buNone/>
            </a:pPr>
            <a:endParaRPr>
              <a:solidFill>
                <a:schemeClr val="dk1"/>
              </a:solidFill>
            </a:endParaRPr>
          </a:p>
          <a:p>
            <a:pPr marL="0" lvl="0" indent="0" algn="l" rtl="0">
              <a:spcBef>
                <a:spcPts val="0"/>
              </a:spcBef>
              <a:spcAft>
                <a:spcPts val="0"/>
              </a:spcAft>
              <a:buNone/>
            </a:pPr>
            <a:r>
              <a:rPr lang="en">
                <a:solidFill>
                  <a:schemeClr val="dk1"/>
                </a:solidFill>
              </a:rPr>
              <a:t>Consider an unorganized team: Does one member of the team know the other’s responsibilities?  Is there reliance or even assumptions that someone else is completing critical tasks?  Have permissions been granted?  Are back-ups identified?</a:t>
            </a:r>
            <a:endParaRPr>
              <a:solidFill>
                <a:schemeClr val="dk1"/>
              </a:solidFill>
            </a:endParaRPr>
          </a:p>
          <a:p>
            <a:pPr marL="0" lvl="0" indent="0" algn="l" rtl="0">
              <a:spcBef>
                <a:spcPts val="0"/>
              </a:spcBef>
              <a:spcAft>
                <a:spcPts val="0"/>
              </a:spcAft>
              <a:buNone/>
            </a:pPr>
            <a:endParaRPr>
              <a:solidFill>
                <a:schemeClr val="dk1"/>
              </a:solidFill>
            </a:endParaRPr>
          </a:p>
          <a:p>
            <a:pPr marL="0" lvl="0" indent="0" algn="l" rtl="0">
              <a:spcBef>
                <a:spcPts val="0"/>
              </a:spcBef>
              <a:spcAft>
                <a:spcPts val="0"/>
              </a:spcAft>
              <a:buNone/>
            </a:pPr>
            <a:r>
              <a:rPr lang="en">
                <a:solidFill>
                  <a:schemeClr val="dk1"/>
                </a:solidFill>
              </a:rPr>
              <a:t>Today we’ll talk about how to review your users permissions, roles, and purpose within Business Manager, but these concepts apply to not only other CC applications, but also across SF and other 3rd party applications.</a:t>
            </a:r>
            <a:endParaRPr>
              <a:solidFill>
                <a:schemeClr val="dk1"/>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7"/>
        <p:cNvGrpSpPr/>
        <p:nvPr/>
      </p:nvGrpSpPr>
      <p:grpSpPr>
        <a:xfrm>
          <a:off x="0" y="0"/>
          <a:ext cx="0" cy="0"/>
          <a:chOff x="0" y="0"/>
          <a:chExt cx="0" cy="0"/>
        </a:xfrm>
      </p:grpSpPr>
      <p:sp>
        <p:nvSpPr>
          <p:cNvPr id="1148" name="Google Shape;1148;gab86252e82_0_49:notes"/>
          <p:cNvSpPr txBox="1">
            <a:spLocks noGrp="1"/>
          </p:cNvSpPr>
          <p:nvPr>
            <p:ph type="body" idx="1"/>
          </p:nvPr>
        </p:nvSpPr>
        <p:spPr>
          <a:xfrm>
            <a:off x="399118" y="4343400"/>
            <a:ext cx="60597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400"/>
              <a:t>Let’s get into the user audit</a:t>
            </a:r>
            <a:endParaRPr sz="1400"/>
          </a:p>
        </p:txBody>
      </p:sp>
      <p:sp>
        <p:nvSpPr>
          <p:cNvPr id="1149" name="Google Shape;1149;gab86252e82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2"/>
        <p:cNvGrpSpPr/>
        <p:nvPr/>
      </p:nvGrpSpPr>
      <p:grpSpPr>
        <a:xfrm>
          <a:off x="0" y="0"/>
          <a:ext cx="0" cy="0"/>
          <a:chOff x="0" y="0"/>
          <a:chExt cx="0" cy="0"/>
        </a:xfrm>
      </p:grpSpPr>
      <p:sp>
        <p:nvSpPr>
          <p:cNvPr id="1153" name="Google Shape;1153;gab86252e82_0_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4" name="Google Shape;1154;gab86252e82_0_53: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marR="0" lvl="0" indent="0" algn="l" rtl="0">
              <a:lnSpc>
                <a:spcPct val="100000"/>
              </a:lnSpc>
              <a:spcBef>
                <a:spcPts val="500"/>
              </a:spcBef>
              <a:spcAft>
                <a:spcPts val="0"/>
              </a:spcAft>
              <a:buNone/>
            </a:pPr>
            <a:r>
              <a:rPr lang="en">
                <a:latin typeface="Salesforce Sans"/>
                <a:ea typeface="Salesforce Sans"/>
                <a:cs typeface="Salesforce Sans"/>
                <a:sym typeface="Salesforce Sans"/>
              </a:rPr>
              <a:t>Before we dive into Best practices, let’s review some key terms important to the audit process.  First, least privilege.  This concept is critical to building your team.  Every member does not need the same permissions and in fact, many members only need minimal permissions to do their job, so why give them more?  A privileged user is a member of your team that has specific high-level permissions that are required to do their job.  Privileged users should also be created using the principle of least privilege, however, they use certain modules and tasks that should not be used by the entire user community.  And lastly, an ADMIN is your go-to person for profile management and possibly wears many other hats.  In the context of an audit, we’re talking about an ADMIN who manages the rest of the user group and their profiles.  </a:t>
            </a:r>
            <a:endParaRPr>
              <a:latin typeface="Salesforce Sans"/>
              <a:ea typeface="Salesforce Sans"/>
              <a:cs typeface="Salesforce Sans"/>
              <a:sym typeface="Salesforce San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9"/>
        <p:cNvGrpSpPr/>
        <p:nvPr/>
      </p:nvGrpSpPr>
      <p:grpSpPr>
        <a:xfrm>
          <a:off x="0" y="0"/>
          <a:ext cx="0" cy="0"/>
          <a:chOff x="0" y="0"/>
          <a:chExt cx="0" cy="0"/>
        </a:xfrm>
      </p:grpSpPr>
      <p:sp>
        <p:nvSpPr>
          <p:cNvPr id="1170" name="Google Shape;1170;gab86252e82_0_39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1" name="Google Shape;1171;gab86252e82_0_3975: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Clr>
                <a:srgbClr val="205CA0"/>
              </a:buClr>
              <a:buSzPts val="1100"/>
              <a:buFont typeface="Arial"/>
              <a:buNone/>
            </a:pPr>
            <a:r>
              <a:rPr lang="en">
                <a:solidFill>
                  <a:schemeClr val="dk1"/>
                </a:solidFill>
              </a:rPr>
              <a:t>Let’s review the best practices for creating your Security Success Path</a:t>
            </a:r>
            <a:endParaRPr>
              <a:solidFill>
                <a:schemeClr val="dk1"/>
              </a:solidFill>
            </a:endParaRPr>
          </a:p>
          <a:p>
            <a:pPr marL="0" lvl="0" indent="0" algn="l" rtl="0">
              <a:spcBef>
                <a:spcPts val="0"/>
              </a:spcBef>
              <a:spcAft>
                <a:spcPts val="0"/>
              </a:spcAft>
              <a:buClr>
                <a:srgbClr val="205CA0"/>
              </a:buClr>
              <a:buSzPts val="1100"/>
              <a:buFont typeface="Arial"/>
              <a:buNone/>
            </a:pPr>
            <a:endParaRPr>
              <a:solidFill>
                <a:schemeClr val="dk1"/>
              </a:solidFill>
            </a:endParaRPr>
          </a:p>
          <a:p>
            <a:pPr marL="0" lvl="0" indent="0" algn="l" rtl="0">
              <a:spcBef>
                <a:spcPts val="0"/>
              </a:spcBef>
              <a:spcAft>
                <a:spcPts val="0"/>
              </a:spcAft>
              <a:buClr>
                <a:srgbClr val="205CA0"/>
              </a:buClr>
              <a:buSzPts val="1100"/>
              <a:buFont typeface="Arial"/>
              <a:buNone/>
            </a:pPr>
            <a:r>
              <a:rPr lang="en">
                <a:solidFill>
                  <a:schemeClr val="dk1"/>
                </a:solidFill>
              </a:rPr>
              <a:t>A layered approach to security is when you combine multiple security controls to protect resources and data. This creates a defense in depth, if one layer or mechanism fails another will be in place to help avoid an account or data compromise. </a:t>
            </a:r>
            <a:endParaRPr>
              <a:solidFill>
                <a:schemeClr val="dk1"/>
              </a:solidFill>
            </a:endParaRPr>
          </a:p>
          <a:p>
            <a:pPr marL="0" lvl="0" indent="0" algn="l" rtl="0">
              <a:spcBef>
                <a:spcPts val="0"/>
              </a:spcBef>
              <a:spcAft>
                <a:spcPts val="0"/>
              </a:spcAft>
              <a:buClr>
                <a:srgbClr val="205CA0"/>
              </a:buClr>
              <a:buSzPts val="1100"/>
              <a:buFont typeface="Arial"/>
              <a:buNone/>
            </a:pPr>
            <a:endParaRPr>
              <a:solidFill>
                <a:schemeClr val="dk1"/>
              </a:solidFill>
            </a:endParaRPr>
          </a:p>
          <a:p>
            <a:pPr marL="0" lvl="0" indent="0" algn="l" rtl="0">
              <a:spcBef>
                <a:spcPts val="0"/>
              </a:spcBef>
              <a:spcAft>
                <a:spcPts val="0"/>
              </a:spcAft>
              <a:buClr>
                <a:srgbClr val="205CA0"/>
              </a:buClr>
              <a:buSzPts val="1100"/>
              <a:buFont typeface="Arial"/>
              <a:buNone/>
            </a:pPr>
            <a:r>
              <a:rPr lang="en">
                <a:solidFill>
                  <a:schemeClr val="dk1"/>
                </a:solidFill>
              </a:rPr>
              <a:t>There is no replacement for knowing who is accessing resources and from where they are being accessed. Situational awareness can be attained by continuously monitoring your logs and activity in critical business systems and applications like Business Manager. </a:t>
            </a:r>
            <a:endParaRPr>
              <a:latin typeface="Salesforce Sans"/>
              <a:ea typeface="Salesforce Sans"/>
              <a:cs typeface="Salesforce Sans"/>
              <a:sym typeface="Salesforce San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7"/>
        <p:cNvGrpSpPr/>
        <p:nvPr/>
      </p:nvGrpSpPr>
      <p:grpSpPr>
        <a:xfrm>
          <a:off x="0" y="0"/>
          <a:ext cx="0" cy="0"/>
          <a:chOff x="0" y="0"/>
          <a:chExt cx="0" cy="0"/>
        </a:xfrm>
      </p:grpSpPr>
      <p:sp>
        <p:nvSpPr>
          <p:cNvPr id="1188" name="Google Shape;1188;gab86252e82_0_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89" name="Google Shape;1189;gab86252e82_0_87: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
              <a:t>Why do we think an audit is a good use of your time?  This is a chance to review and update a user’s permissions, creating roles that work for your organization with permissions needed to run and optimize your sites, while assigning your users only what they need to do their job.  This not only reduces your security risk, it reduces errors that can be replicated into your production site.</a:t>
            </a:r>
            <a:endParaRPr/>
          </a:p>
          <a:p>
            <a:pPr marL="0" lvl="0" indent="0" algn="l" rtl="0">
              <a:spcBef>
                <a:spcPts val="0"/>
              </a:spcBef>
              <a:spcAft>
                <a:spcPts val="0"/>
              </a:spcAft>
              <a:buNone/>
            </a:pPr>
            <a:r>
              <a:rPr lang="en"/>
              <a:t>It’s also important to audit 3rd party partners such as system integrators and call centers.</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4"/>
        <p:cNvGrpSpPr/>
        <p:nvPr/>
      </p:nvGrpSpPr>
      <p:grpSpPr>
        <a:xfrm>
          <a:off x="0" y="0"/>
          <a:ext cx="0" cy="0"/>
          <a:chOff x="0" y="0"/>
          <a:chExt cx="0" cy="0"/>
        </a:xfrm>
      </p:grpSpPr>
      <p:sp>
        <p:nvSpPr>
          <p:cNvPr id="1195" name="Google Shape;1195;gab86252e82_0_35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6" name="Google Shape;1196;gab86252e82_0_35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1000"/>
              </a:spcBef>
              <a:spcAft>
                <a:spcPts val="0"/>
              </a:spcAft>
              <a:buNone/>
            </a:pPr>
            <a:r>
              <a:rPr lang="en" sz="1200"/>
              <a:t>Doing an inventory of all existing Salesforce users provides a view of where you are currently, which can be mapped to where you’d like to be. As part of this audit:</a:t>
            </a:r>
            <a:endParaRPr sz="1200"/>
          </a:p>
          <a:p>
            <a:pPr marL="457200" lvl="0" indent="-304800" algn="l" rtl="0">
              <a:spcBef>
                <a:spcPts val="500"/>
              </a:spcBef>
              <a:spcAft>
                <a:spcPts val="0"/>
              </a:spcAft>
              <a:buSzPts val="1200"/>
              <a:buChar char="●"/>
            </a:pPr>
            <a:r>
              <a:rPr lang="en" sz="1200"/>
              <a:t>Identify the types of users and roles that exist, such as admins, contractors, and non-human accounts. </a:t>
            </a:r>
            <a:endParaRPr sz="1200"/>
          </a:p>
          <a:p>
            <a:pPr marL="457200" lvl="0" indent="-304800" algn="l" rtl="0">
              <a:spcBef>
                <a:spcPts val="500"/>
              </a:spcBef>
              <a:spcAft>
                <a:spcPts val="0"/>
              </a:spcAft>
              <a:buSzPts val="1200"/>
              <a:buChar char="●"/>
            </a:pPr>
            <a:r>
              <a:rPr lang="en" sz="1200"/>
              <a:t>Catalog the permissions that are assigned to each user. </a:t>
            </a:r>
            <a:endParaRPr sz="1200"/>
          </a:p>
          <a:p>
            <a:pPr marL="457200" lvl="0" indent="-304800" algn="l" rtl="0">
              <a:spcBef>
                <a:spcPts val="500"/>
              </a:spcBef>
              <a:spcAft>
                <a:spcPts val="0"/>
              </a:spcAft>
              <a:buSzPts val="1200"/>
              <a:buChar char="●"/>
            </a:pPr>
            <a:r>
              <a:rPr lang="en" sz="1200"/>
              <a:t>Ask some questions:</a:t>
            </a:r>
            <a:endParaRPr sz="1200"/>
          </a:p>
          <a:p>
            <a:pPr marL="914400" lvl="1" indent="-304800" algn="l" rtl="0">
              <a:spcBef>
                <a:spcPts val="500"/>
              </a:spcBef>
              <a:spcAft>
                <a:spcPts val="0"/>
              </a:spcAft>
              <a:buSzPts val="1200"/>
              <a:buChar char="○"/>
            </a:pPr>
            <a:r>
              <a:rPr lang="en" sz="1050">
                <a:solidFill>
                  <a:srgbClr val="3C4043"/>
                </a:solidFill>
                <a:highlight>
                  <a:srgbClr val="FFFFFF"/>
                </a:highlight>
                <a:latin typeface="Roboto"/>
                <a:ea typeface="Roboto"/>
                <a:cs typeface="Roboto"/>
                <a:sym typeface="Roboto"/>
              </a:rPr>
              <a:t>Who are your privileged users? This is the highest priority group of users to enable for MFA.</a:t>
            </a:r>
            <a:endParaRPr sz="1050">
              <a:solidFill>
                <a:srgbClr val="3C4043"/>
              </a:solidFill>
              <a:highlight>
                <a:srgbClr val="FFFFFF"/>
              </a:highlight>
              <a:latin typeface="Roboto"/>
              <a:ea typeface="Roboto"/>
              <a:cs typeface="Roboto"/>
              <a:sym typeface="Roboto"/>
            </a:endParaRPr>
          </a:p>
          <a:p>
            <a:pPr marL="914400" lvl="1" indent="-295275" algn="l" rtl="0">
              <a:spcBef>
                <a:spcPts val="500"/>
              </a:spcBef>
              <a:spcAft>
                <a:spcPts val="0"/>
              </a:spcAft>
              <a:buClr>
                <a:srgbClr val="3C4043"/>
              </a:buClr>
              <a:buSzPts val="1050"/>
              <a:buFont typeface="Roboto"/>
              <a:buChar char="○"/>
            </a:pPr>
            <a:r>
              <a:rPr lang="en" sz="1050">
                <a:solidFill>
                  <a:srgbClr val="3C4043"/>
                </a:solidFill>
                <a:highlight>
                  <a:srgbClr val="FFFFFF"/>
                </a:highlight>
                <a:latin typeface="Roboto"/>
                <a:ea typeface="Roboto"/>
                <a:cs typeface="Roboto"/>
                <a:sym typeface="Roboto"/>
              </a:rPr>
              <a:t>Do all privileged users need the perms they have? If not, that's an unnecessary risk that admins can dial back.</a:t>
            </a:r>
            <a:endParaRPr sz="1050">
              <a:solidFill>
                <a:srgbClr val="3C4043"/>
              </a:solidFill>
              <a:highlight>
                <a:srgbClr val="FFFFFF"/>
              </a:highlight>
              <a:latin typeface="Roboto"/>
              <a:ea typeface="Roboto"/>
              <a:cs typeface="Roboto"/>
              <a:sym typeface="Roboto"/>
            </a:endParaRPr>
          </a:p>
          <a:p>
            <a:pPr marL="914400" lvl="1" indent="-295275" algn="l" rtl="0">
              <a:spcBef>
                <a:spcPts val="500"/>
              </a:spcBef>
              <a:spcAft>
                <a:spcPts val="0"/>
              </a:spcAft>
              <a:buClr>
                <a:srgbClr val="3C4043"/>
              </a:buClr>
              <a:buSzPts val="1050"/>
              <a:buFont typeface="Roboto"/>
              <a:buChar char="○"/>
            </a:pPr>
            <a:r>
              <a:rPr lang="en" sz="1050">
                <a:solidFill>
                  <a:srgbClr val="3C4043"/>
                </a:solidFill>
                <a:highlight>
                  <a:srgbClr val="FFFFFF"/>
                </a:highlight>
                <a:latin typeface="Roboto"/>
                <a:ea typeface="Roboto"/>
                <a:cs typeface="Roboto"/>
                <a:sym typeface="Roboto"/>
              </a:rPr>
              <a:t>If you’re going to enable MFA in phases, which are the logical groups of users to enable first?</a:t>
            </a:r>
            <a:endParaRPr sz="1050">
              <a:solidFill>
                <a:srgbClr val="3C4043"/>
              </a:solidFill>
              <a:highlight>
                <a:srgbClr val="FFFFFF"/>
              </a:highlight>
              <a:latin typeface="Roboto"/>
              <a:ea typeface="Roboto"/>
              <a:cs typeface="Roboto"/>
              <a:sym typeface="Roboto"/>
            </a:endParaRPr>
          </a:p>
          <a:p>
            <a:pPr marL="0" lvl="0" indent="0" algn="l" rtl="0">
              <a:spcBef>
                <a:spcPts val="1000"/>
              </a:spcBef>
              <a:spcAft>
                <a:spcPts val="0"/>
              </a:spcAft>
              <a:buNone/>
            </a:pPr>
            <a:r>
              <a:rPr lang="en" sz="1200"/>
              <a:t>Doing this exercise has several benefits:</a:t>
            </a:r>
            <a:endParaRPr sz="1200"/>
          </a:p>
          <a:p>
            <a:pPr marL="457200" lvl="0" indent="-304800" algn="l" rtl="0">
              <a:spcBef>
                <a:spcPts val="1000"/>
              </a:spcBef>
              <a:spcAft>
                <a:spcPts val="0"/>
              </a:spcAft>
              <a:buSzPts val="1200"/>
              <a:buChar char="●"/>
            </a:pPr>
            <a:r>
              <a:rPr lang="en" sz="1200"/>
              <a:t>You can quickly identify all of your privileged users, including employees with administrator permissions or permissions that grant a high level of access to the application and sensitive data. </a:t>
            </a:r>
            <a:r>
              <a:rPr lang="en" sz="1200" b="1"/>
              <a:t>These users are your top priority when rolling out MFA because their accounts pose the highest risk if they become compromised.</a:t>
            </a:r>
            <a:endParaRPr sz="1200" b="1"/>
          </a:p>
          <a:p>
            <a:pPr marL="457200" lvl="0" indent="-304800" algn="l" rtl="0">
              <a:spcBef>
                <a:spcPts val="1000"/>
              </a:spcBef>
              <a:spcAft>
                <a:spcPts val="500"/>
              </a:spcAft>
              <a:buSzPts val="1200"/>
              <a:buChar char="●"/>
            </a:pPr>
            <a:r>
              <a:rPr lang="en" sz="1200"/>
              <a:t>You can evaluate how well you’re applying the principle of “least privilege” for your user accounts. Users should have the minimum set of permissions needed to do their jobs so if an attacker manages to access an account, they’re limited in what they can do. Doing a user audit helps you identify places where you can dial back permissions to reduce the number of privileged users in your environment. We recommend doing this exercise on a quarterly basis as a general security best practice. If it’s been awhile, your MFA project is a great reason to schedule a review now.</a:t>
            </a:r>
            <a:endParaRPr sz="1200">
              <a:highlight>
                <a:srgbClr val="EFEFEF"/>
              </a:highlight>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0.jpg"/><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1.jpg"/><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g"/><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7.jpg"/><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2.jpg"/><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3.jpg"/><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3.jpg"/><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4.jp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5.jpg"/><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6.jpg"/><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image" Target="../media/image48.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3.xml"/><Relationship Id="rId5" Type="http://schemas.openxmlformats.org/officeDocument/2006/relationships/image" Target="../media/image6.png"/><Relationship Id="rId4" Type="http://schemas.openxmlformats.org/officeDocument/2006/relationships/image" Target="../media/image2.png"/></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0.jpg"/><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1.jpg"/><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2.jp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image" Target="../media/image11.png"/><Relationship Id="rId1" Type="http://schemas.openxmlformats.org/officeDocument/2006/relationships/slideMaster" Target="../slideMasters/slideMaster3.xml"/><Relationship Id="rId4" Type="http://schemas.openxmlformats.org/officeDocument/2006/relationships/image" Target="../media/image12.jpg"/></Relationships>
</file>

<file path=ppt/slideLayouts/_rels/slideLayout1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4.jpg"/><Relationship Id="rId1" Type="http://schemas.openxmlformats.org/officeDocument/2006/relationships/slideMaster" Target="../slideMasters/slideMaster3.xml"/></Relationships>
</file>

<file path=ppt/slideLayouts/_rels/slideLayout1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4.jpg"/><Relationship Id="rId1" Type="http://schemas.openxmlformats.org/officeDocument/2006/relationships/slideMaster" Target="../slideMasters/slideMaster3.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80.png"/><Relationship Id="rId2" Type="http://schemas.openxmlformats.org/officeDocument/2006/relationships/image" Target="../media/image78.jpg"/><Relationship Id="rId1" Type="http://schemas.openxmlformats.org/officeDocument/2006/relationships/slideMaster" Target="../slideMasters/slideMaster3.xml"/><Relationship Id="rId6" Type="http://schemas.openxmlformats.org/officeDocument/2006/relationships/image" Target="../media/image79.png"/><Relationship Id="rId5" Type="http://schemas.openxmlformats.org/officeDocument/2006/relationships/image" Target="../media/image64.png"/><Relationship Id="rId4" Type="http://schemas.openxmlformats.org/officeDocument/2006/relationships/image" Target="../media/image62.png"/></Relationships>
</file>

<file path=ppt/slideLayouts/_rels/slideLayout1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5.jpg"/><Relationship Id="rId1" Type="http://schemas.openxmlformats.org/officeDocument/2006/relationships/slideMaster" Target="../slideMasters/slideMaster3.xml"/></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image" Target="../media/image81.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3.jp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2.png"/></Relationships>
</file>

<file path=ppt/slideLayouts/_rels/slideLayout1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4.jpg"/><Relationship Id="rId1" Type="http://schemas.openxmlformats.org/officeDocument/2006/relationships/slideMaster" Target="../slideMasters/slideMaster3.xml"/></Relationships>
</file>

<file path=ppt/slideLayouts/_rels/slideLayout131.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7.jpg"/><Relationship Id="rId1" Type="http://schemas.openxmlformats.org/officeDocument/2006/relationships/slideMaster" Target="../slideMasters/slideMaster3.xml"/></Relationships>
</file>

<file path=ppt/slideLayouts/_rels/slideLayout133.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g"/><Relationship Id="rId1" Type="http://schemas.openxmlformats.org/officeDocument/2006/relationships/slideMaster" Target="../slideMasters/slideMaster3.xml"/></Relationships>
</file>

<file path=ppt/slideLayouts/_rels/slideLayout1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0.jpg"/><Relationship Id="rId1" Type="http://schemas.openxmlformats.org/officeDocument/2006/relationships/slideMaster" Target="../slideMasters/slideMaster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1.png"/><Relationship Id="rId1" Type="http://schemas.openxmlformats.org/officeDocument/2006/relationships/slideMaster" Target="../slideMasters/slideMaster3.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Master" Target="../slideMasters/slideMaster3.xml"/></Relationships>
</file>

<file path=ppt/slideLayouts/_rels/slideLayout1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3.jp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94.jp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7.png"/></Relationships>
</file>

<file path=ppt/slideLayouts/_rels/slideLayout142.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95.jpg"/><Relationship Id="rId1" Type="http://schemas.openxmlformats.org/officeDocument/2006/relationships/slideMaster" Target="../slideMasters/slideMaster3.xml"/></Relationships>
</file>

<file path=ppt/slideLayouts/_rels/slideLayout144.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jpg"/><Relationship Id="rId1" Type="http://schemas.openxmlformats.org/officeDocument/2006/relationships/slideMaster" Target="../slideMasters/slideMaster3.xml"/></Relationships>
</file>

<file path=ppt/slideLayouts/_rels/slideLayout14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Master" Target="../slideMasters/slideMaster3.xml"/><Relationship Id="rId4" Type="http://schemas.openxmlformats.org/officeDocument/2006/relationships/image" Target="../media/image72.png"/></Relationships>
</file>

<file path=ppt/slideLayouts/_rels/slideLayout1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8.jpg"/><Relationship Id="rId1" Type="http://schemas.openxmlformats.org/officeDocument/2006/relationships/slideMaster" Target="../slideMasters/slideMaster3.xml"/></Relationships>
</file>

<file path=ppt/slideLayouts/_rels/slideLayout14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Master" Target="../slideMasters/slideMaster3.xml"/><Relationship Id="rId5" Type="http://schemas.openxmlformats.org/officeDocument/2006/relationships/image" Target="../media/image76.png"/><Relationship Id="rId4" Type="http://schemas.openxmlformats.org/officeDocument/2006/relationships/image" Target="../media/image58.png"/></Relationships>
</file>

<file path=ppt/slideLayouts/_rels/slideLayout14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0.png"/><Relationship Id="rId2" Type="http://schemas.openxmlformats.org/officeDocument/2006/relationships/image" Target="../media/image56.png"/><Relationship Id="rId1" Type="http://schemas.openxmlformats.org/officeDocument/2006/relationships/slideMaster" Target="../slideMasters/slideMaster3.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Layouts/_rels/slideLayout149.xml.rels><?xml version="1.0" encoding="UTF-8" standalone="yes"?>
<Relationships xmlns="http://schemas.openxmlformats.org/package/2006/relationships"><Relationship Id="rId3" Type="http://schemas.openxmlformats.org/officeDocument/2006/relationships/image" Target="../media/image62.png"/><Relationship Id="rId7" Type="http://schemas.openxmlformats.org/officeDocument/2006/relationships/image" Target="../media/image2.png"/><Relationship Id="rId2" Type="http://schemas.openxmlformats.org/officeDocument/2006/relationships/image" Target="../media/image61.jpg"/><Relationship Id="rId1" Type="http://schemas.openxmlformats.org/officeDocument/2006/relationships/slideMaster" Target="../slideMasters/slideMaster3.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jp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jpg"/><Relationship Id="rId1" Type="http://schemas.openxmlformats.org/officeDocument/2006/relationships/slideMaster" Target="../slideMasters/slideMaster2.xml"/><Relationship Id="rId4" Type="http://schemas.openxmlformats.org/officeDocument/2006/relationships/image" Target="../media/image21.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0.jp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1.jp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2.jp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3.jp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3.jp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4.jp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5.jp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6.jp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image" Target="../media/image48.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2.xml"/><Relationship Id="rId5" Type="http://schemas.openxmlformats.org/officeDocument/2006/relationships/image" Target="../media/image6.png"/><Relationship Id="rId4" Type="http://schemas.openxmlformats.org/officeDocument/2006/relationships/image" Target="../media/image2.png"/></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0.jp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1.jp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2.jp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12.jp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4.jp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4.jp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5.jp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0.png"/><Relationship Id="rId2" Type="http://schemas.openxmlformats.org/officeDocument/2006/relationships/image" Target="../media/image56.png"/><Relationship Id="rId1" Type="http://schemas.openxmlformats.org/officeDocument/2006/relationships/slideMaster" Target="../slideMasters/slideMaster2.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62.png"/><Relationship Id="rId7" Type="http://schemas.openxmlformats.org/officeDocument/2006/relationships/image" Target="../media/image2.png"/><Relationship Id="rId2" Type="http://schemas.openxmlformats.org/officeDocument/2006/relationships/image" Target="../media/image61.jpg"/><Relationship Id="rId1" Type="http://schemas.openxmlformats.org/officeDocument/2006/relationships/slideMaster" Target="../slideMasters/slideMaster2.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7.jpg"/><Relationship Id="rId1" Type="http://schemas.openxmlformats.org/officeDocument/2006/relationships/slideMaster" Target="../slideMasters/slideMaster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8.png"/></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9.jp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Master" Target="../slideMasters/slideMaster2.xml"/><Relationship Id="rId4" Type="http://schemas.openxmlformats.org/officeDocument/2006/relationships/image" Target="../media/image72.png"/></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5.jp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Master" Target="../slideMasters/slideMaster2.xml"/><Relationship Id="rId5" Type="http://schemas.openxmlformats.org/officeDocument/2006/relationships/image" Target="../media/image76.png"/><Relationship Id="rId4" Type="http://schemas.openxmlformats.org/officeDocument/2006/relationships/image" Target="../media/image58.pn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g"/><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g"/><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jp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jpg"/><Relationship Id="rId1" Type="http://schemas.openxmlformats.org/officeDocument/2006/relationships/slideMaster" Target="../slideMasters/slideMaster3.xml"/><Relationship Id="rId4" Type="http://schemas.openxmlformats.org/officeDocument/2006/relationships/image" Target="../media/image21.png"/></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S2 - Path Vignette">
  <p:cSld name="Path Vignette">
    <p:bg>
      <p:bgPr>
        <a:solidFill>
          <a:srgbClr val="F4F4F4"/>
        </a:solidFill>
        <a:effectLst/>
      </p:bgPr>
    </p:bg>
    <p:spTree>
      <p:nvGrpSpPr>
        <p:cNvPr id="1" name="Shape 713"/>
        <p:cNvGrpSpPr/>
        <p:nvPr/>
      </p:nvGrpSpPr>
      <p:grpSpPr>
        <a:xfrm>
          <a:off x="0" y="0"/>
          <a:ext cx="0" cy="0"/>
          <a:chOff x="0" y="0"/>
          <a:chExt cx="0" cy="0"/>
        </a:xfrm>
      </p:grpSpPr>
      <p:pic>
        <p:nvPicPr>
          <p:cNvPr id="714" name="Google Shape;714;p107"/>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715" name="Google Shape;715;p107"/>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716" name="Google Shape;716;p107"/>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717" name="Google Shape;717;p107"/>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718" name="Google Shape;718;p107"/>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719" name="Google Shape;719;p107"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matchingName="S3 - Looking Vignette">
  <p:cSld name="Looking Vignette">
    <p:bg>
      <p:bgPr>
        <a:solidFill>
          <a:srgbClr val="F4F4F4"/>
        </a:solidFill>
        <a:effectLst/>
      </p:bgPr>
    </p:bg>
    <p:spTree>
      <p:nvGrpSpPr>
        <p:cNvPr id="1" name="Shape 720"/>
        <p:cNvGrpSpPr/>
        <p:nvPr/>
      </p:nvGrpSpPr>
      <p:grpSpPr>
        <a:xfrm>
          <a:off x="0" y="0"/>
          <a:ext cx="0" cy="0"/>
          <a:chOff x="0" y="0"/>
          <a:chExt cx="0" cy="0"/>
        </a:xfrm>
      </p:grpSpPr>
      <p:pic>
        <p:nvPicPr>
          <p:cNvPr id="721" name="Google Shape;721;p108"/>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722" name="Google Shape;722;p108"/>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723" name="Google Shape;723;p108"/>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724" name="Google Shape;724;p108"/>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725" name="Google Shape;725;p108"/>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726" name="Google Shape;726;p108"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matchingName="T1 - Hill Staging Vignette">
  <p:cSld name="Hill Staging Vignette">
    <p:bg>
      <p:bgPr>
        <a:solidFill>
          <a:srgbClr val="F4F4F4"/>
        </a:solidFill>
        <a:effectLst/>
      </p:bgPr>
    </p:bg>
    <p:spTree>
      <p:nvGrpSpPr>
        <p:cNvPr id="1" name="Shape 727"/>
        <p:cNvGrpSpPr/>
        <p:nvPr/>
      </p:nvGrpSpPr>
      <p:grpSpPr>
        <a:xfrm>
          <a:off x="0" y="0"/>
          <a:ext cx="0" cy="0"/>
          <a:chOff x="0" y="0"/>
          <a:chExt cx="0" cy="0"/>
        </a:xfrm>
      </p:grpSpPr>
      <p:pic>
        <p:nvPicPr>
          <p:cNvPr id="728" name="Google Shape;728;p109"/>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729" name="Google Shape;729;p109"/>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730" name="Google Shape;730;p109"/>
          <p:cNvSpPr txBox="1">
            <a:spLocks noGrp="1"/>
          </p:cNvSpPr>
          <p:nvPr>
            <p:ph type="body" idx="1"/>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731" name="Google Shape;731;p109"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732" name="Google Shape;732;p109"/>
          <p:cNvSpPr txBox="1">
            <a:spLocks noGrp="1"/>
          </p:cNvSpPr>
          <p:nvPr>
            <p:ph type="body" idx="2"/>
          </p:nvPr>
        </p:nvSpPr>
        <p:spPr>
          <a:xfrm>
            <a:off x="428737" y="1207092"/>
            <a:ext cx="7362300" cy="2893200"/>
          </a:xfrm>
          <a:prstGeom prst="rect">
            <a:avLst/>
          </a:prstGeom>
          <a:noFill/>
          <a:ln>
            <a:noFill/>
          </a:ln>
        </p:spPr>
        <p:txBody>
          <a:bodyPr spcFirstLastPara="1" wrap="square" lIns="0" tIns="0" rIns="0" bIns="0" anchor="t" anchorCtr="0">
            <a:noAutofit/>
          </a:bodyPr>
          <a:lstStyle>
            <a:lvl1pPr marL="457200" lvl="0" indent="-228600" algn="l" rtl="0">
              <a:spcBef>
                <a:spcPts val="800"/>
              </a:spcBef>
              <a:spcAft>
                <a:spcPts val="0"/>
              </a:spcAft>
              <a:buSzPts val="1400"/>
              <a:buNone/>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matchingName="T2 - Wall Staging Vignette - Large">
  <p:cSld name="Wall Staging Vignette - Large">
    <p:bg>
      <p:bgPr>
        <a:solidFill>
          <a:srgbClr val="F4F4F4"/>
        </a:solidFill>
        <a:effectLst/>
      </p:bgPr>
    </p:bg>
    <p:spTree>
      <p:nvGrpSpPr>
        <p:cNvPr id="1" name="Shape 733"/>
        <p:cNvGrpSpPr/>
        <p:nvPr/>
      </p:nvGrpSpPr>
      <p:grpSpPr>
        <a:xfrm>
          <a:off x="0" y="0"/>
          <a:ext cx="0" cy="0"/>
          <a:chOff x="0" y="0"/>
          <a:chExt cx="0" cy="0"/>
        </a:xfrm>
      </p:grpSpPr>
      <p:pic>
        <p:nvPicPr>
          <p:cNvPr id="734" name="Google Shape;734;p110"/>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735" name="Google Shape;735;p110"/>
          <p:cNvSpPr txBox="1">
            <a:spLocks noGrp="1"/>
          </p:cNvSpPr>
          <p:nvPr>
            <p:ph type="body" idx="1"/>
          </p:nvPr>
        </p:nvSpPr>
        <p:spPr>
          <a:xfrm>
            <a:off x="428737" y="1208915"/>
            <a:ext cx="8286600" cy="1997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736" name="Google Shape;736;p110"/>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737" name="Google Shape;737;p110"/>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738" name="Google Shape;738;p110"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matchingName="T3 - Wall Staging Vignette - Small">
  <p:cSld name="Wall Staging Vignette - Small">
    <p:bg>
      <p:bgPr>
        <a:solidFill>
          <a:srgbClr val="F4F4F4"/>
        </a:solidFill>
        <a:effectLst/>
      </p:bgPr>
    </p:bg>
    <p:spTree>
      <p:nvGrpSpPr>
        <p:cNvPr id="1" name="Shape 739"/>
        <p:cNvGrpSpPr/>
        <p:nvPr/>
      </p:nvGrpSpPr>
      <p:grpSpPr>
        <a:xfrm>
          <a:off x="0" y="0"/>
          <a:ext cx="0" cy="0"/>
          <a:chOff x="0" y="0"/>
          <a:chExt cx="0" cy="0"/>
        </a:xfrm>
      </p:grpSpPr>
      <p:pic>
        <p:nvPicPr>
          <p:cNvPr id="740" name="Google Shape;740;p111"/>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741" name="Google Shape;741;p111"/>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742" name="Google Shape;742;p111"/>
          <p:cNvSpPr txBox="1">
            <a:spLocks noGrp="1"/>
          </p:cNvSpPr>
          <p:nvPr>
            <p:ph type="body" idx="1"/>
          </p:nvPr>
        </p:nvSpPr>
        <p:spPr>
          <a:xfrm>
            <a:off x="428736" y="1208916"/>
            <a:ext cx="3600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743" name="Google Shape;743;p111"/>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744" name="Google Shape;744;p111"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matchingName="U1 - Callout Sign Vignette - Large">
  <p:cSld name="Callout Sign Vignette - Large">
    <p:bg>
      <p:bgPr>
        <a:solidFill>
          <a:srgbClr val="F4F4F4"/>
        </a:solidFill>
        <a:effectLst/>
      </p:bgPr>
    </p:bg>
    <p:spTree>
      <p:nvGrpSpPr>
        <p:cNvPr id="1" name="Shape 745"/>
        <p:cNvGrpSpPr/>
        <p:nvPr/>
      </p:nvGrpSpPr>
      <p:grpSpPr>
        <a:xfrm>
          <a:off x="0" y="0"/>
          <a:ext cx="0" cy="0"/>
          <a:chOff x="0" y="0"/>
          <a:chExt cx="0" cy="0"/>
        </a:xfrm>
      </p:grpSpPr>
      <p:pic>
        <p:nvPicPr>
          <p:cNvPr id="746" name="Google Shape;746;p112"/>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747" name="Google Shape;747;p112"/>
          <p:cNvSpPr/>
          <p:nvPr/>
        </p:nvSpPr>
        <p:spPr>
          <a:xfrm>
            <a:off x="3558255" y="3505997"/>
            <a:ext cx="778896" cy="703458"/>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2700">
              <a:solidFill>
                <a:schemeClr val="dk1"/>
              </a:solidFill>
              <a:latin typeface="Salesforce Sans"/>
              <a:ea typeface="Salesforce Sans"/>
              <a:cs typeface="Salesforce Sans"/>
              <a:sym typeface="Salesforce Sans"/>
            </a:endParaRPr>
          </a:p>
        </p:txBody>
      </p:sp>
      <p:sp>
        <p:nvSpPr>
          <p:cNvPr id="748" name="Google Shape;748;p112"/>
          <p:cNvSpPr txBox="1">
            <a:spLocks noGrp="1"/>
          </p:cNvSpPr>
          <p:nvPr>
            <p:ph type="body" idx="1"/>
          </p:nvPr>
        </p:nvSpPr>
        <p:spPr>
          <a:xfrm>
            <a:off x="806097" y="1400219"/>
            <a:ext cx="7414200" cy="2649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500"/>
              <a:buNone/>
              <a:defRPr>
                <a:solidFill>
                  <a:srgbClr val="424145"/>
                </a:solidFill>
              </a:defRPr>
            </a:lvl1pPr>
            <a:lvl2pPr marL="914400" lvl="1" indent="-317500" algn="l" rtl="0">
              <a:lnSpc>
                <a:spcPct val="100000"/>
              </a:lnSpc>
              <a:spcBef>
                <a:spcPts val="200"/>
              </a:spcBef>
              <a:spcAft>
                <a:spcPts val="0"/>
              </a:spcAft>
              <a:buSzPts val="1400"/>
              <a:buChar char="•"/>
              <a:defRPr>
                <a:solidFill>
                  <a:srgbClr val="424145"/>
                </a:solidFill>
              </a:defRPr>
            </a:lvl2pPr>
            <a:lvl3pPr marL="1371600" lvl="2" indent="-304800" algn="l" rtl="0">
              <a:lnSpc>
                <a:spcPct val="100000"/>
              </a:lnSpc>
              <a:spcBef>
                <a:spcPts val="500"/>
              </a:spcBef>
              <a:spcAft>
                <a:spcPts val="0"/>
              </a:spcAft>
              <a:buSzPts val="1200"/>
              <a:buChar char="•"/>
              <a:defRPr>
                <a:solidFill>
                  <a:srgbClr val="424145"/>
                </a:solidFill>
              </a:defRPr>
            </a:lvl3pPr>
            <a:lvl4pPr marL="1828800" lvl="3" indent="-298450" algn="l" rtl="0">
              <a:lnSpc>
                <a:spcPct val="100000"/>
              </a:lnSpc>
              <a:spcBef>
                <a:spcPts val="500"/>
              </a:spcBef>
              <a:spcAft>
                <a:spcPts val="0"/>
              </a:spcAft>
              <a:buSzPts val="1100"/>
              <a:buChar char="•"/>
              <a:defRPr>
                <a:solidFill>
                  <a:srgbClr val="424145"/>
                </a:solidFill>
              </a:defRPr>
            </a:lvl4pPr>
            <a:lvl5pPr marL="2286000" lvl="4" indent="-228600" algn="l" rtl="0">
              <a:lnSpc>
                <a:spcPct val="100000"/>
              </a:lnSpc>
              <a:spcBef>
                <a:spcPts val="500"/>
              </a:spcBef>
              <a:spcAft>
                <a:spcPts val="0"/>
              </a:spcAft>
              <a:buSzPts val="1100"/>
              <a:buNone/>
              <a:defRPr>
                <a:solidFill>
                  <a:srgbClr val="424145"/>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749" name="Google Shape;749;p112"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750" name="Google Shape;750;p112"/>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matchingName="U2 - Callout Sign Vignette - Small">
  <p:cSld name="Callout Sign Vignette - Small">
    <p:bg>
      <p:bgPr>
        <a:solidFill>
          <a:srgbClr val="F4F4F4"/>
        </a:solidFill>
        <a:effectLst/>
      </p:bgPr>
    </p:bg>
    <p:spTree>
      <p:nvGrpSpPr>
        <p:cNvPr id="1" name="Shape 751"/>
        <p:cNvGrpSpPr/>
        <p:nvPr/>
      </p:nvGrpSpPr>
      <p:grpSpPr>
        <a:xfrm>
          <a:off x="0" y="0"/>
          <a:ext cx="0" cy="0"/>
          <a:chOff x="0" y="0"/>
          <a:chExt cx="0" cy="0"/>
        </a:xfrm>
      </p:grpSpPr>
      <p:pic>
        <p:nvPicPr>
          <p:cNvPr id="752" name="Google Shape;752;p113"/>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753" name="Google Shape;753;p113"/>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754" name="Google Shape;754;p113"/>
          <p:cNvSpPr txBox="1">
            <a:spLocks noGrp="1"/>
          </p:cNvSpPr>
          <p:nvPr>
            <p:ph type="body" idx="1"/>
          </p:nvPr>
        </p:nvSpPr>
        <p:spPr>
          <a:xfrm>
            <a:off x="428737" y="1208916"/>
            <a:ext cx="8286600" cy="3318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755" name="Google Shape;755;p113"/>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756" name="Google Shape;756;p113"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757" name="Google Shape;757;p113"/>
          <p:cNvSpPr txBox="1">
            <a:spLocks noGrp="1"/>
          </p:cNvSpPr>
          <p:nvPr>
            <p:ph type="body" idx="3"/>
          </p:nvPr>
        </p:nvSpPr>
        <p:spPr>
          <a:xfrm>
            <a:off x="6188035" y="2802157"/>
            <a:ext cx="2361000" cy="1025100"/>
          </a:xfrm>
          <a:prstGeom prst="rect">
            <a:avLst/>
          </a:prstGeom>
          <a:noFill/>
          <a:ln>
            <a:noFill/>
          </a:ln>
        </p:spPr>
        <p:txBody>
          <a:bodyPr spcFirstLastPara="1" wrap="square" lIns="0" tIns="0" rIns="0" bIns="0" anchor="t" anchorCtr="0">
            <a:noAutofit/>
          </a:bodyPr>
          <a:lstStyle>
            <a:lvl1pPr marL="457200" lvl="0" indent="-228600" algn="ctr" rtl="0">
              <a:spcBef>
                <a:spcPts val="800"/>
              </a:spcBef>
              <a:spcAft>
                <a:spcPts val="0"/>
              </a:spcAft>
              <a:buSzPts val="1700"/>
              <a:buNone/>
              <a:defRPr sz="1700">
                <a:solidFill>
                  <a:schemeClr val="lt1"/>
                </a:solidFill>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matchingName="V1 - Small Staging Area - Left">
  <p:cSld name="Small Staging Area - Left">
    <p:bg>
      <p:bgPr>
        <a:solidFill>
          <a:srgbClr val="F4F4F4"/>
        </a:solidFill>
        <a:effectLst/>
      </p:bgPr>
    </p:bg>
    <p:spTree>
      <p:nvGrpSpPr>
        <p:cNvPr id="1" name="Shape 758"/>
        <p:cNvGrpSpPr/>
        <p:nvPr/>
      </p:nvGrpSpPr>
      <p:grpSpPr>
        <a:xfrm>
          <a:off x="0" y="0"/>
          <a:ext cx="0" cy="0"/>
          <a:chOff x="0" y="0"/>
          <a:chExt cx="0" cy="0"/>
        </a:xfrm>
      </p:grpSpPr>
      <p:pic>
        <p:nvPicPr>
          <p:cNvPr id="759" name="Google Shape;759;p114"/>
          <p:cNvPicPr preferRelativeResize="0"/>
          <p:nvPr/>
        </p:nvPicPr>
        <p:blipFill rotWithShape="1">
          <a:blip r:embed="rId2">
            <a:alphaModFix/>
          </a:blip>
          <a:srcRect/>
          <a:stretch/>
        </p:blipFill>
        <p:spPr>
          <a:xfrm flipH="1">
            <a:off x="2388" y="670"/>
            <a:ext cx="9141607" cy="5142158"/>
          </a:xfrm>
          <a:prstGeom prst="rect">
            <a:avLst/>
          </a:prstGeom>
          <a:noFill/>
          <a:ln>
            <a:noFill/>
          </a:ln>
        </p:spPr>
      </p:pic>
      <p:sp>
        <p:nvSpPr>
          <p:cNvPr id="760" name="Google Shape;760;p114"/>
          <p:cNvSpPr txBox="1">
            <a:spLocks noGrp="1"/>
          </p:cNvSpPr>
          <p:nvPr>
            <p:ph type="body" idx="1"/>
          </p:nvPr>
        </p:nvSpPr>
        <p:spPr>
          <a:xfrm>
            <a:off x="428737" y="1208913"/>
            <a:ext cx="8286600" cy="18885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761" name="Google Shape;761;p114"/>
          <p:cNvSpPr txBox="1">
            <a:spLocks noGrp="1"/>
          </p:cNvSpPr>
          <p:nvPr>
            <p:ph type="body" idx="2"/>
          </p:nvPr>
        </p:nvSpPr>
        <p:spPr>
          <a:xfrm>
            <a:off x="428737" y="822884"/>
            <a:ext cx="82872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762" name="Google Shape;762;p114"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763" name="Google Shape;763;p114"/>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matchingName="V2 - Small Staging Area - Right">
  <p:cSld name="Small Staging Area - Right">
    <p:bg>
      <p:bgPr>
        <a:solidFill>
          <a:srgbClr val="F4F4F4"/>
        </a:solidFill>
        <a:effectLst/>
      </p:bgPr>
    </p:bg>
    <p:spTree>
      <p:nvGrpSpPr>
        <p:cNvPr id="1" name="Shape 764"/>
        <p:cNvGrpSpPr/>
        <p:nvPr/>
      </p:nvGrpSpPr>
      <p:grpSpPr>
        <a:xfrm>
          <a:off x="0" y="0"/>
          <a:ext cx="0" cy="0"/>
          <a:chOff x="0" y="0"/>
          <a:chExt cx="0" cy="0"/>
        </a:xfrm>
      </p:grpSpPr>
      <p:pic>
        <p:nvPicPr>
          <p:cNvPr id="765" name="Google Shape;765;p115"/>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766" name="Google Shape;766;p115"/>
          <p:cNvSpPr txBox="1">
            <a:spLocks noGrp="1"/>
          </p:cNvSpPr>
          <p:nvPr>
            <p:ph type="body" idx="1"/>
          </p:nvPr>
        </p:nvSpPr>
        <p:spPr>
          <a:xfrm>
            <a:off x="428737" y="1208913"/>
            <a:ext cx="8286600" cy="3330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767" name="Google Shape;767;p115"/>
          <p:cNvSpPr txBox="1">
            <a:spLocks noGrp="1"/>
          </p:cNvSpPr>
          <p:nvPr>
            <p:ph type="body" idx="2"/>
          </p:nvPr>
        </p:nvSpPr>
        <p:spPr>
          <a:xfrm>
            <a:off x="428737" y="822884"/>
            <a:ext cx="82872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768" name="Google Shape;768;p115"/>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pic>
        <p:nvPicPr>
          <p:cNvPr id="769" name="Google Shape;769;p115"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matchingName="V3 - Medium Staging Area">
  <p:cSld name="Medium Staging Area">
    <p:bg>
      <p:bgPr>
        <a:solidFill>
          <a:srgbClr val="F4F4F4"/>
        </a:solidFill>
        <a:effectLst/>
      </p:bgPr>
    </p:bg>
    <p:spTree>
      <p:nvGrpSpPr>
        <p:cNvPr id="1" name="Shape 770"/>
        <p:cNvGrpSpPr/>
        <p:nvPr/>
      </p:nvGrpSpPr>
      <p:grpSpPr>
        <a:xfrm>
          <a:off x="0" y="0"/>
          <a:ext cx="0" cy="0"/>
          <a:chOff x="0" y="0"/>
          <a:chExt cx="0" cy="0"/>
        </a:xfrm>
      </p:grpSpPr>
      <p:pic>
        <p:nvPicPr>
          <p:cNvPr id="771" name="Google Shape;771;p116"/>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772" name="Google Shape;772;p116"/>
          <p:cNvSpPr txBox="1">
            <a:spLocks noGrp="1"/>
          </p:cNvSpPr>
          <p:nvPr>
            <p:ph type="body" idx="1"/>
          </p:nvPr>
        </p:nvSpPr>
        <p:spPr>
          <a:xfrm>
            <a:off x="428737" y="1208913"/>
            <a:ext cx="4937700" cy="3330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773" name="Google Shape;773;p116"/>
          <p:cNvSpPr txBox="1">
            <a:spLocks noGrp="1"/>
          </p:cNvSpPr>
          <p:nvPr>
            <p:ph type="body" idx="2"/>
          </p:nvPr>
        </p:nvSpPr>
        <p:spPr>
          <a:xfrm>
            <a:off x="428737" y="822884"/>
            <a:ext cx="82872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774" name="Google Shape;774;p116"/>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pic>
        <p:nvPicPr>
          <p:cNvPr id="775" name="Google Shape;775;p116"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1 - Basic">
  <p:cSld name="Basic">
    <p:bg>
      <p:bgPr>
        <a:solidFill>
          <a:srgbClr val="F4F4F4"/>
        </a:solidFill>
        <a:effectLst/>
      </p:bgPr>
    </p:bg>
    <p:spTree>
      <p:nvGrpSpPr>
        <p:cNvPr id="1" name="Shape 50"/>
        <p:cNvGrpSpPr/>
        <p:nvPr/>
      </p:nvGrpSpPr>
      <p:grpSpPr>
        <a:xfrm>
          <a:off x="0" y="0"/>
          <a:ext cx="0" cy="0"/>
          <a:chOff x="0" y="0"/>
          <a:chExt cx="0" cy="0"/>
        </a:xfrm>
      </p:grpSpPr>
      <p:pic>
        <p:nvPicPr>
          <p:cNvPr id="51" name="Google Shape;51;p13"/>
          <p:cNvPicPr preferRelativeResize="0"/>
          <p:nvPr/>
        </p:nvPicPr>
        <p:blipFill rotWithShape="1">
          <a:blip r:embed="rId2">
            <a:alphaModFix/>
          </a:blip>
          <a:srcRect/>
          <a:stretch/>
        </p:blipFill>
        <p:spPr>
          <a:xfrm>
            <a:off x="0" y="670"/>
            <a:ext cx="9141614" cy="5142158"/>
          </a:xfrm>
          <a:prstGeom prst="rect">
            <a:avLst/>
          </a:prstGeom>
          <a:noFill/>
          <a:ln>
            <a:noFill/>
          </a:ln>
        </p:spPr>
      </p:pic>
      <p:sp>
        <p:nvSpPr>
          <p:cNvPr id="52" name="Google Shape;52;p13"/>
          <p:cNvSpPr txBox="1">
            <a:spLocks noGrp="1"/>
          </p:cNvSpPr>
          <p:nvPr>
            <p:ph type="body" idx="1"/>
          </p:nvPr>
        </p:nvSpPr>
        <p:spPr>
          <a:xfrm>
            <a:off x="428737" y="1208914"/>
            <a:ext cx="8286600" cy="3167700"/>
          </a:xfrm>
          <a:prstGeom prst="rect">
            <a:avLst/>
          </a:prstGeom>
          <a:noFill/>
          <a:ln>
            <a:noFill/>
          </a:ln>
        </p:spPr>
        <p:txBody>
          <a:bodyPr spcFirstLastPara="1" wrap="square" lIns="0" tIns="0" rIns="0" bIns="0" anchor="t" anchorCtr="0">
            <a:noAutofit/>
          </a:bodyPr>
          <a:lstStyle>
            <a:lvl1pPr marL="457200" lvl="0" indent="-323850" algn="l" rtl="0">
              <a:lnSpc>
                <a:spcPct val="100000"/>
              </a:lnSpc>
              <a:spcBef>
                <a:spcPts val="800"/>
              </a:spcBef>
              <a:spcAft>
                <a:spcPts val="0"/>
              </a:spcAft>
              <a:buSzPts val="1500"/>
              <a:buChar char="●"/>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4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sp>
        <p:nvSpPr>
          <p:cNvPr id="53" name="Google Shape;53;p13"/>
          <p:cNvSpPr txBox="1">
            <a:spLocks noGrp="1"/>
          </p:cNvSpPr>
          <p:nvPr>
            <p:ph type="body" idx="2"/>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336550" algn="l" rtl="0">
              <a:lnSpc>
                <a:spcPct val="100000"/>
              </a:lnSpc>
              <a:spcBef>
                <a:spcPts val="0"/>
              </a:spcBef>
              <a:spcAft>
                <a:spcPts val="0"/>
              </a:spcAft>
              <a:buSzPts val="1700"/>
              <a:buChar char="●"/>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pic>
        <p:nvPicPr>
          <p:cNvPr id="54" name="Google Shape;54;p13"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55" name="Google Shape;55;p13"/>
          <p:cNvSpPr txBox="1">
            <a:spLocks noGrp="1"/>
          </p:cNvSpPr>
          <p:nvPr>
            <p:ph type="ftr" idx="11"/>
          </p:nvPr>
        </p:nvSpPr>
        <p:spPr>
          <a:xfrm>
            <a:off x="428737" y="4912148"/>
            <a:ext cx="4132200" cy="1605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100"/>
              <a:buNone/>
              <a:defRPr sz="800">
                <a:solidFill>
                  <a:srgbClr val="6A625B"/>
                </a:solidFill>
                <a:latin typeface="Salesforce Sans"/>
                <a:ea typeface="Salesforce Sans"/>
                <a:cs typeface="Salesforce Sans"/>
                <a:sym typeface="Salesforce Sans"/>
              </a:defRPr>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56" name="Google Shape;56;p13"/>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2800"/>
              <a:buNone/>
              <a:defRPr>
                <a:solidFill>
                  <a:schemeClr val="dk1"/>
                </a:solidFill>
              </a:defRPr>
            </a:lvl1pPr>
            <a:lvl2pPr lvl="1" algn="l" rtl="0">
              <a:spcBef>
                <a:spcPts val="0"/>
              </a:spcBef>
              <a:spcAft>
                <a:spcPts val="0"/>
              </a:spcAft>
              <a:buSzPts val="2800"/>
              <a:buNone/>
              <a:defRPr/>
            </a:lvl2pPr>
            <a:lvl3pPr lvl="2" algn="l" rtl="0">
              <a:spcBef>
                <a:spcPts val="0"/>
              </a:spcBef>
              <a:spcAft>
                <a:spcPts val="0"/>
              </a:spcAft>
              <a:buSzPts val="2800"/>
              <a:buNone/>
              <a:defRPr/>
            </a:lvl3pPr>
            <a:lvl4pPr lvl="3" algn="l" rtl="0">
              <a:spcBef>
                <a:spcPts val="0"/>
              </a:spcBef>
              <a:spcAft>
                <a:spcPts val="0"/>
              </a:spcAft>
              <a:buSzPts val="2800"/>
              <a:buNone/>
              <a:defRPr/>
            </a:lvl4pPr>
            <a:lvl5pPr lvl="4" algn="l" rtl="0">
              <a:spcBef>
                <a:spcPts val="0"/>
              </a:spcBef>
              <a:spcAft>
                <a:spcPts val="0"/>
              </a:spcAft>
              <a:buSzPts val="2800"/>
              <a:buNone/>
              <a:defRPr/>
            </a:lvl5pPr>
            <a:lvl6pPr lvl="5" algn="l" rtl="0">
              <a:spcBef>
                <a:spcPts val="0"/>
              </a:spcBef>
              <a:spcAft>
                <a:spcPts val="0"/>
              </a:spcAft>
              <a:buSzPts val="2800"/>
              <a:buNone/>
              <a:defRPr/>
            </a:lvl6pPr>
            <a:lvl7pPr lvl="6" algn="l" rtl="0">
              <a:spcBef>
                <a:spcPts val="0"/>
              </a:spcBef>
              <a:spcAft>
                <a:spcPts val="0"/>
              </a:spcAft>
              <a:buSzPts val="2800"/>
              <a:buNone/>
              <a:defRPr/>
            </a:lvl7pPr>
            <a:lvl8pPr lvl="7" algn="l" rtl="0">
              <a:spcBef>
                <a:spcPts val="0"/>
              </a:spcBef>
              <a:spcAft>
                <a:spcPts val="0"/>
              </a:spcAft>
              <a:buSzPts val="2800"/>
              <a:buNone/>
              <a:defRPr/>
            </a:lvl8pPr>
            <a:lvl9pPr lvl="8" algn="l" rtl="0">
              <a:spcBef>
                <a:spcPts val="0"/>
              </a:spcBef>
              <a:spcAft>
                <a:spcPts val="0"/>
              </a:spcAft>
              <a:buSzPts val="2800"/>
              <a:buNone/>
              <a:defRPr/>
            </a:lvl9pPr>
          </a:lstStyle>
          <a:p>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matchingName="V4 - Large Staging Area">
  <p:cSld name="Large Staging Area">
    <p:bg>
      <p:bgPr>
        <a:solidFill>
          <a:srgbClr val="F4F4F4"/>
        </a:solidFill>
        <a:effectLst/>
      </p:bgPr>
    </p:bg>
    <p:spTree>
      <p:nvGrpSpPr>
        <p:cNvPr id="1" name="Shape 776"/>
        <p:cNvGrpSpPr/>
        <p:nvPr/>
      </p:nvGrpSpPr>
      <p:grpSpPr>
        <a:xfrm>
          <a:off x="0" y="0"/>
          <a:ext cx="0" cy="0"/>
          <a:chOff x="0" y="0"/>
          <a:chExt cx="0" cy="0"/>
        </a:xfrm>
      </p:grpSpPr>
      <p:pic>
        <p:nvPicPr>
          <p:cNvPr id="777" name="Google Shape;777;p117"/>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778" name="Google Shape;778;p117"/>
          <p:cNvSpPr txBox="1">
            <a:spLocks noGrp="1"/>
          </p:cNvSpPr>
          <p:nvPr>
            <p:ph type="body" idx="1"/>
          </p:nvPr>
        </p:nvSpPr>
        <p:spPr>
          <a:xfrm>
            <a:off x="428737" y="1208915"/>
            <a:ext cx="3694200" cy="3330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779" name="Google Shape;779;p117"/>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780" name="Google Shape;780;p117"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781" name="Google Shape;781;p117"/>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matchingName="V5 - Path Staging  Vignette">
  <p:cSld name="Path Staging  Vignette">
    <p:bg>
      <p:bgPr>
        <a:solidFill>
          <a:srgbClr val="F4F4F4"/>
        </a:solidFill>
        <a:effectLst/>
      </p:bgPr>
    </p:bg>
    <p:spTree>
      <p:nvGrpSpPr>
        <p:cNvPr id="1" name="Shape 782"/>
        <p:cNvGrpSpPr/>
        <p:nvPr/>
      </p:nvGrpSpPr>
      <p:grpSpPr>
        <a:xfrm>
          <a:off x="0" y="0"/>
          <a:ext cx="0" cy="0"/>
          <a:chOff x="0" y="0"/>
          <a:chExt cx="0" cy="0"/>
        </a:xfrm>
      </p:grpSpPr>
      <p:pic>
        <p:nvPicPr>
          <p:cNvPr id="783" name="Google Shape;783;p118"/>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784" name="Google Shape;784;p118"/>
          <p:cNvSpPr txBox="1">
            <a:spLocks noGrp="1"/>
          </p:cNvSpPr>
          <p:nvPr>
            <p:ph type="body" idx="1"/>
          </p:nvPr>
        </p:nvSpPr>
        <p:spPr>
          <a:xfrm>
            <a:off x="428737" y="1208913"/>
            <a:ext cx="4332900" cy="3330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785" name="Google Shape;785;p118"/>
          <p:cNvSpPr txBox="1">
            <a:spLocks noGrp="1"/>
          </p:cNvSpPr>
          <p:nvPr>
            <p:ph type="body" idx="2"/>
          </p:nvPr>
        </p:nvSpPr>
        <p:spPr>
          <a:xfrm>
            <a:off x="428737" y="822884"/>
            <a:ext cx="82872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786" name="Google Shape;786;p118"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787" name="Google Shape;787;p118"/>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matchingName="X5 - Panelist Slide - 3 Up">
  <p:cSld name="Panelist Slide - 3 Up">
    <p:bg>
      <p:bgPr>
        <a:solidFill>
          <a:srgbClr val="F4F4F4"/>
        </a:solidFill>
        <a:effectLst/>
      </p:bgPr>
    </p:bg>
    <p:spTree>
      <p:nvGrpSpPr>
        <p:cNvPr id="1" name="Shape 788"/>
        <p:cNvGrpSpPr/>
        <p:nvPr/>
      </p:nvGrpSpPr>
      <p:grpSpPr>
        <a:xfrm>
          <a:off x="0" y="0"/>
          <a:ext cx="0" cy="0"/>
          <a:chOff x="0" y="0"/>
          <a:chExt cx="0" cy="0"/>
        </a:xfrm>
      </p:grpSpPr>
      <p:pic>
        <p:nvPicPr>
          <p:cNvPr id="789" name="Google Shape;789;p119"/>
          <p:cNvPicPr preferRelativeResize="0"/>
          <p:nvPr/>
        </p:nvPicPr>
        <p:blipFill rotWithShape="1">
          <a:blip r:embed="rId2">
            <a:alphaModFix/>
          </a:blip>
          <a:srcRect/>
          <a:stretch/>
        </p:blipFill>
        <p:spPr>
          <a:xfrm flipH="1">
            <a:off x="2388" y="670"/>
            <a:ext cx="9141607" cy="5142158"/>
          </a:xfrm>
          <a:prstGeom prst="rect">
            <a:avLst/>
          </a:prstGeom>
          <a:noFill/>
          <a:ln>
            <a:noFill/>
          </a:ln>
        </p:spPr>
      </p:pic>
      <p:sp>
        <p:nvSpPr>
          <p:cNvPr id="790" name="Google Shape;790;p119"/>
          <p:cNvSpPr txBox="1">
            <a:spLocks noGrp="1"/>
          </p:cNvSpPr>
          <p:nvPr>
            <p:ph type="body" idx="1"/>
          </p:nvPr>
        </p:nvSpPr>
        <p:spPr>
          <a:xfrm>
            <a:off x="762910" y="3233598"/>
            <a:ext cx="25023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200"/>
              <a:buNone/>
              <a:defRPr sz="12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791" name="Google Shape;791;p119"/>
          <p:cNvSpPr txBox="1">
            <a:spLocks noGrp="1"/>
          </p:cNvSpPr>
          <p:nvPr>
            <p:ph type="body" idx="2"/>
          </p:nvPr>
        </p:nvSpPr>
        <p:spPr>
          <a:xfrm>
            <a:off x="3343562" y="3233598"/>
            <a:ext cx="24993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200"/>
              <a:buNone/>
              <a:defRPr sz="12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792" name="Google Shape;792;p119"/>
          <p:cNvSpPr txBox="1">
            <a:spLocks noGrp="1"/>
          </p:cNvSpPr>
          <p:nvPr>
            <p:ph type="body" idx="3"/>
          </p:nvPr>
        </p:nvSpPr>
        <p:spPr>
          <a:xfrm>
            <a:off x="716022" y="2801237"/>
            <a:ext cx="25962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200"/>
              <a:buNone/>
              <a:defRPr sz="12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793" name="Google Shape;793;p119"/>
          <p:cNvSpPr txBox="1">
            <a:spLocks noGrp="1"/>
          </p:cNvSpPr>
          <p:nvPr>
            <p:ph type="body" idx="4"/>
          </p:nvPr>
        </p:nvSpPr>
        <p:spPr>
          <a:xfrm>
            <a:off x="3295235" y="2801237"/>
            <a:ext cx="25962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200"/>
              <a:buNone/>
              <a:defRPr sz="12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794" name="Google Shape;794;p119"/>
          <p:cNvSpPr>
            <a:spLocks noGrp="1"/>
          </p:cNvSpPr>
          <p:nvPr>
            <p:ph type="pic" idx="5"/>
          </p:nvPr>
        </p:nvSpPr>
        <p:spPr>
          <a:xfrm>
            <a:off x="1118877" y="1015171"/>
            <a:ext cx="1790400" cy="17859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795" name="Google Shape;795;p119"/>
          <p:cNvSpPr>
            <a:spLocks noGrp="1"/>
          </p:cNvSpPr>
          <p:nvPr>
            <p:ph type="pic" idx="6"/>
          </p:nvPr>
        </p:nvSpPr>
        <p:spPr>
          <a:xfrm>
            <a:off x="3698089" y="1015171"/>
            <a:ext cx="1790400" cy="17859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796" name="Google Shape;796;p119"/>
          <p:cNvSpPr txBox="1">
            <a:spLocks noGrp="1"/>
          </p:cNvSpPr>
          <p:nvPr>
            <p:ph type="body" idx="7"/>
          </p:nvPr>
        </p:nvSpPr>
        <p:spPr>
          <a:xfrm>
            <a:off x="5884799" y="3233598"/>
            <a:ext cx="25023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200"/>
              <a:buNone/>
              <a:defRPr sz="12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797" name="Google Shape;797;p119"/>
          <p:cNvSpPr txBox="1">
            <a:spLocks noGrp="1"/>
          </p:cNvSpPr>
          <p:nvPr>
            <p:ph type="body" idx="8"/>
          </p:nvPr>
        </p:nvSpPr>
        <p:spPr>
          <a:xfrm>
            <a:off x="5837911" y="2801237"/>
            <a:ext cx="25962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200"/>
              <a:buNone/>
              <a:defRPr sz="12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798" name="Google Shape;798;p119"/>
          <p:cNvSpPr>
            <a:spLocks noGrp="1"/>
          </p:cNvSpPr>
          <p:nvPr>
            <p:ph type="pic" idx="9"/>
          </p:nvPr>
        </p:nvSpPr>
        <p:spPr>
          <a:xfrm>
            <a:off x="6240766" y="1015171"/>
            <a:ext cx="1790400" cy="17859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pic>
        <p:nvPicPr>
          <p:cNvPr id="799" name="Google Shape;799;p119"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800" name="Google Shape;800;p119"/>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matchingName="X6 - Panelist Slide - 5 Up">
  <p:cSld name="Panelist Slide - 5 Up">
    <p:bg>
      <p:bgPr>
        <a:solidFill>
          <a:srgbClr val="F4F4F4"/>
        </a:solidFill>
        <a:effectLst/>
      </p:bgPr>
    </p:bg>
    <p:spTree>
      <p:nvGrpSpPr>
        <p:cNvPr id="1" name="Shape 801"/>
        <p:cNvGrpSpPr/>
        <p:nvPr/>
      </p:nvGrpSpPr>
      <p:grpSpPr>
        <a:xfrm>
          <a:off x="0" y="0"/>
          <a:ext cx="0" cy="0"/>
          <a:chOff x="0" y="0"/>
          <a:chExt cx="0" cy="0"/>
        </a:xfrm>
      </p:grpSpPr>
      <p:pic>
        <p:nvPicPr>
          <p:cNvPr id="802" name="Google Shape;802;p120"/>
          <p:cNvPicPr preferRelativeResize="0"/>
          <p:nvPr/>
        </p:nvPicPr>
        <p:blipFill rotWithShape="1">
          <a:blip r:embed="rId2">
            <a:alphaModFix/>
          </a:blip>
          <a:srcRect/>
          <a:stretch/>
        </p:blipFill>
        <p:spPr>
          <a:xfrm flipH="1">
            <a:off x="2388" y="670"/>
            <a:ext cx="9141607" cy="5142158"/>
          </a:xfrm>
          <a:prstGeom prst="rect">
            <a:avLst/>
          </a:prstGeom>
          <a:noFill/>
          <a:ln>
            <a:noFill/>
          </a:ln>
        </p:spPr>
      </p:pic>
      <p:sp>
        <p:nvSpPr>
          <p:cNvPr id="803" name="Google Shape;803;p120"/>
          <p:cNvSpPr txBox="1">
            <a:spLocks noGrp="1"/>
          </p:cNvSpPr>
          <p:nvPr>
            <p:ph type="body" idx="1"/>
          </p:nvPr>
        </p:nvSpPr>
        <p:spPr>
          <a:xfrm>
            <a:off x="314249" y="2421713"/>
            <a:ext cx="16119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100"/>
              <a:buNone/>
              <a:defRPr sz="11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804" name="Google Shape;804;p120"/>
          <p:cNvSpPr txBox="1">
            <a:spLocks noGrp="1"/>
          </p:cNvSpPr>
          <p:nvPr>
            <p:ph type="body" idx="2"/>
          </p:nvPr>
        </p:nvSpPr>
        <p:spPr>
          <a:xfrm>
            <a:off x="2081303" y="2854073"/>
            <a:ext cx="15537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100"/>
              <a:buNone/>
              <a:defRPr sz="11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805" name="Google Shape;805;p120"/>
          <p:cNvSpPr txBox="1">
            <a:spLocks noGrp="1"/>
          </p:cNvSpPr>
          <p:nvPr>
            <p:ph type="body" idx="3"/>
          </p:nvPr>
        </p:nvSpPr>
        <p:spPr>
          <a:xfrm>
            <a:off x="3819189" y="2854073"/>
            <a:ext cx="15519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100"/>
              <a:buNone/>
              <a:defRPr sz="11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806" name="Google Shape;806;p120"/>
          <p:cNvSpPr txBox="1">
            <a:spLocks noGrp="1"/>
          </p:cNvSpPr>
          <p:nvPr>
            <p:ph type="body" idx="4"/>
          </p:nvPr>
        </p:nvSpPr>
        <p:spPr>
          <a:xfrm>
            <a:off x="2058995" y="2421713"/>
            <a:ext cx="16119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100"/>
              <a:buNone/>
              <a:defRPr sz="11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807" name="Google Shape;807;p120"/>
          <p:cNvSpPr txBox="1">
            <a:spLocks noGrp="1"/>
          </p:cNvSpPr>
          <p:nvPr>
            <p:ph type="body" idx="5"/>
          </p:nvPr>
        </p:nvSpPr>
        <p:spPr>
          <a:xfrm>
            <a:off x="3787272" y="2421713"/>
            <a:ext cx="16119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100"/>
              <a:buNone/>
              <a:defRPr sz="11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808" name="Google Shape;808;p120"/>
          <p:cNvSpPr>
            <a:spLocks noGrp="1"/>
          </p:cNvSpPr>
          <p:nvPr>
            <p:ph type="pic" idx="6"/>
          </p:nvPr>
        </p:nvSpPr>
        <p:spPr>
          <a:xfrm>
            <a:off x="489297" y="1164781"/>
            <a:ext cx="1261800" cy="12588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809" name="Google Shape;809;p120"/>
          <p:cNvSpPr>
            <a:spLocks noGrp="1"/>
          </p:cNvSpPr>
          <p:nvPr>
            <p:ph type="pic" idx="7"/>
          </p:nvPr>
        </p:nvSpPr>
        <p:spPr>
          <a:xfrm>
            <a:off x="2228898" y="1164781"/>
            <a:ext cx="1261800" cy="12588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810" name="Google Shape;810;p120"/>
          <p:cNvSpPr>
            <a:spLocks noGrp="1"/>
          </p:cNvSpPr>
          <p:nvPr>
            <p:ph type="pic" idx="8"/>
          </p:nvPr>
        </p:nvSpPr>
        <p:spPr>
          <a:xfrm>
            <a:off x="3939072" y="1164781"/>
            <a:ext cx="1261800" cy="12588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811" name="Google Shape;811;p120"/>
          <p:cNvSpPr txBox="1">
            <a:spLocks noGrp="1"/>
          </p:cNvSpPr>
          <p:nvPr>
            <p:ph type="body" idx="9"/>
          </p:nvPr>
        </p:nvSpPr>
        <p:spPr>
          <a:xfrm>
            <a:off x="343306" y="2854073"/>
            <a:ext cx="15537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100"/>
              <a:buNone/>
              <a:defRPr sz="11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28600" algn="l" rtl="0">
              <a:spcBef>
                <a:spcPts val="500"/>
              </a:spcBef>
              <a:spcAft>
                <a:spcPts val="0"/>
              </a:spcAft>
              <a:buSzPts val="1100"/>
              <a:buNone/>
              <a:defRPr sz="1100">
                <a:solidFill>
                  <a:schemeClr val="lt1"/>
                </a:solidFill>
              </a:defRPr>
            </a:lvl3pPr>
            <a:lvl4pPr marL="1828800" lvl="3" indent="-228600" algn="l" rtl="0">
              <a:spcBef>
                <a:spcPts val="500"/>
              </a:spcBef>
              <a:spcAft>
                <a:spcPts val="0"/>
              </a:spcAft>
              <a:buSzPts val="1400"/>
              <a:buNone/>
              <a:defRPr sz="1400">
                <a:solidFill>
                  <a:schemeClr val="dk2"/>
                </a:solidFill>
                <a:latin typeface="Salesforce Sans"/>
                <a:ea typeface="Salesforce Sans"/>
                <a:cs typeface="Salesforce Sans"/>
                <a:sym typeface="Salesforce Sans"/>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812" name="Google Shape;812;p120"/>
          <p:cNvSpPr txBox="1">
            <a:spLocks noGrp="1"/>
          </p:cNvSpPr>
          <p:nvPr>
            <p:ph type="body" idx="13"/>
          </p:nvPr>
        </p:nvSpPr>
        <p:spPr>
          <a:xfrm>
            <a:off x="5555287" y="2854073"/>
            <a:ext cx="15537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100"/>
              <a:buNone/>
              <a:defRPr sz="11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813" name="Google Shape;813;p120"/>
          <p:cNvSpPr txBox="1">
            <a:spLocks noGrp="1"/>
          </p:cNvSpPr>
          <p:nvPr>
            <p:ph type="body" idx="14"/>
          </p:nvPr>
        </p:nvSpPr>
        <p:spPr>
          <a:xfrm>
            <a:off x="7293172" y="2854073"/>
            <a:ext cx="15519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100"/>
              <a:buNone/>
              <a:defRPr sz="11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814" name="Google Shape;814;p120"/>
          <p:cNvSpPr txBox="1">
            <a:spLocks noGrp="1"/>
          </p:cNvSpPr>
          <p:nvPr>
            <p:ph type="body" idx="15"/>
          </p:nvPr>
        </p:nvSpPr>
        <p:spPr>
          <a:xfrm>
            <a:off x="5525219" y="2421713"/>
            <a:ext cx="16119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100"/>
              <a:buNone/>
              <a:defRPr sz="11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815" name="Google Shape;815;p120"/>
          <p:cNvSpPr txBox="1">
            <a:spLocks noGrp="1"/>
          </p:cNvSpPr>
          <p:nvPr>
            <p:ph type="body" idx="16"/>
          </p:nvPr>
        </p:nvSpPr>
        <p:spPr>
          <a:xfrm>
            <a:off x="7263166" y="2421713"/>
            <a:ext cx="16119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100"/>
              <a:buNone/>
              <a:defRPr sz="11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816" name="Google Shape;816;p120"/>
          <p:cNvSpPr>
            <a:spLocks noGrp="1"/>
          </p:cNvSpPr>
          <p:nvPr>
            <p:ph type="pic" idx="17"/>
          </p:nvPr>
        </p:nvSpPr>
        <p:spPr>
          <a:xfrm>
            <a:off x="5671874" y="1164781"/>
            <a:ext cx="1261800" cy="12588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817" name="Google Shape;817;p120"/>
          <p:cNvSpPr>
            <a:spLocks noGrp="1"/>
          </p:cNvSpPr>
          <p:nvPr>
            <p:ph type="pic" idx="18"/>
          </p:nvPr>
        </p:nvSpPr>
        <p:spPr>
          <a:xfrm>
            <a:off x="7414966" y="1164781"/>
            <a:ext cx="1261800" cy="12588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pic>
        <p:nvPicPr>
          <p:cNvPr id="818" name="Google Shape;818;p120"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819" name="Google Shape;819;p120"/>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matchingName="X4 - Speaker Intro Slide">
  <p:cSld name="Speaker Intro Slide">
    <p:bg>
      <p:bgPr>
        <a:solidFill>
          <a:srgbClr val="F4F4F4"/>
        </a:solidFill>
        <a:effectLst/>
      </p:bgPr>
    </p:bg>
    <p:spTree>
      <p:nvGrpSpPr>
        <p:cNvPr id="1" name="Shape 820"/>
        <p:cNvGrpSpPr/>
        <p:nvPr/>
      </p:nvGrpSpPr>
      <p:grpSpPr>
        <a:xfrm>
          <a:off x="0" y="0"/>
          <a:ext cx="0" cy="0"/>
          <a:chOff x="0" y="0"/>
          <a:chExt cx="0" cy="0"/>
        </a:xfrm>
      </p:grpSpPr>
      <p:pic>
        <p:nvPicPr>
          <p:cNvPr id="821" name="Google Shape;821;p121"/>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822" name="Google Shape;822;p121"/>
          <p:cNvSpPr txBox="1">
            <a:spLocks noGrp="1"/>
          </p:cNvSpPr>
          <p:nvPr>
            <p:ph type="ctrTitle"/>
          </p:nvPr>
        </p:nvSpPr>
        <p:spPr>
          <a:xfrm>
            <a:off x="805587" y="1455830"/>
            <a:ext cx="3483600" cy="973800"/>
          </a:xfrm>
          <a:prstGeom prst="rect">
            <a:avLst/>
          </a:prstGeom>
          <a:noFill/>
          <a:ln>
            <a:noFill/>
          </a:ln>
        </p:spPr>
        <p:txBody>
          <a:bodyPr spcFirstLastPara="1" wrap="square" lIns="0" tIns="0" rIns="0" bIns="0" anchor="b" anchorCtr="0">
            <a:noAutofit/>
          </a:bodyPr>
          <a:lstStyle>
            <a:lvl1pPr lvl="0" algn="ctr" rtl="0">
              <a:lnSpc>
                <a:spcPct val="90000"/>
              </a:lnSpc>
              <a:spcBef>
                <a:spcPts val="0"/>
              </a:spcBef>
              <a:spcAft>
                <a:spcPts val="0"/>
              </a:spcAft>
              <a:buSzPts val="1100"/>
              <a:buNone/>
              <a:defRPr sz="2100" b="1">
                <a:solidFill>
                  <a:schemeClr val="l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823" name="Google Shape;823;p121"/>
          <p:cNvSpPr txBox="1">
            <a:spLocks noGrp="1"/>
          </p:cNvSpPr>
          <p:nvPr>
            <p:ph type="body" idx="1"/>
          </p:nvPr>
        </p:nvSpPr>
        <p:spPr>
          <a:xfrm>
            <a:off x="1088564" y="2501087"/>
            <a:ext cx="2913300" cy="685800"/>
          </a:xfrm>
          <a:prstGeom prst="rect">
            <a:avLst/>
          </a:prstGeom>
          <a:noFill/>
          <a:ln>
            <a:noFill/>
          </a:ln>
        </p:spPr>
        <p:txBody>
          <a:bodyPr spcFirstLastPara="1" wrap="square" lIns="0" tIns="0" rIns="0" bIns="0" anchor="t" anchorCtr="0">
            <a:noAutofit/>
          </a:bodyPr>
          <a:lstStyle>
            <a:lvl1pPr marL="457200" lvl="0" indent="-228600" algn="ctr" rtl="0">
              <a:lnSpc>
                <a:spcPct val="90000"/>
              </a:lnSpc>
              <a:spcBef>
                <a:spcPts val="0"/>
              </a:spcBef>
              <a:spcAft>
                <a:spcPts val="0"/>
              </a:spcAft>
              <a:buSzPts val="1500"/>
              <a:buNone/>
              <a:defRPr>
                <a:solidFill>
                  <a:schemeClr val="lt1"/>
                </a:solidFill>
              </a:defRPr>
            </a:lvl1pPr>
            <a:lvl2pPr marL="914400" lvl="1" indent="-304800" algn="ctr" rtl="0">
              <a:spcBef>
                <a:spcPts val="500"/>
              </a:spcBef>
              <a:spcAft>
                <a:spcPts val="0"/>
              </a:spcAft>
              <a:buSzPts val="1200"/>
              <a:buFont typeface="Arial"/>
              <a:buChar char="​"/>
              <a:defRPr sz="1200">
                <a:solidFill>
                  <a:schemeClr val="lt1"/>
                </a:solidFill>
              </a:defRPr>
            </a:lvl2pPr>
            <a:lvl3pPr marL="1371600" lvl="2" indent="-228600" algn="ctr" rtl="0">
              <a:spcBef>
                <a:spcPts val="500"/>
              </a:spcBef>
              <a:spcAft>
                <a:spcPts val="0"/>
              </a:spcAft>
              <a:buSzPts val="1200"/>
              <a:buNone/>
              <a:defRPr/>
            </a:lvl3pPr>
            <a:lvl4pPr marL="1828800" lvl="3" indent="-228600" algn="ctr" rtl="0">
              <a:spcBef>
                <a:spcPts val="500"/>
              </a:spcBef>
              <a:spcAft>
                <a:spcPts val="0"/>
              </a:spcAft>
              <a:buSzPts val="1100"/>
              <a:buNone/>
              <a:defRPr/>
            </a:lvl4pPr>
            <a:lvl5pPr marL="2286000" lvl="4" indent="-228600" algn="ctr" rtl="0">
              <a:spcBef>
                <a:spcPts val="500"/>
              </a:spcBef>
              <a:spcAft>
                <a:spcPts val="0"/>
              </a:spcAft>
              <a:buSzPts val="1500"/>
              <a:buFont typeface="Arial"/>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matchingName="W - Quote or Big Idea ">
  <p:cSld name="Quote or Big Idea ">
    <p:bg>
      <p:bgPr>
        <a:solidFill>
          <a:srgbClr val="F4F4F4"/>
        </a:solidFill>
        <a:effectLst/>
      </p:bgPr>
    </p:bg>
    <p:spTree>
      <p:nvGrpSpPr>
        <p:cNvPr id="1" name="Shape 824"/>
        <p:cNvGrpSpPr/>
        <p:nvPr/>
      </p:nvGrpSpPr>
      <p:grpSpPr>
        <a:xfrm>
          <a:off x="0" y="0"/>
          <a:ext cx="0" cy="0"/>
          <a:chOff x="0" y="0"/>
          <a:chExt cx="0" cy="0"/>
        </a:xfrm>
      </p:grpSpPr>
      <p:pic>
        <p:nvPicPr>
          <p:cNvPr id="825" name="Google Shape;825;p122"/>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826" name="Google Shape;826;p122"/>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827" name="Google Shape;827;p122"/>
          <p:cNvSpPr txBox="1">
            <a:spLocks noGrp="1"/>
          </p:cNvSpPr>
          <p:nvPr>
            <p:ph type="ctrTitle"/>
          </p:nvPr>
        </p:nvSpPr>
        <p:spPr>
          <a:xfrm>
            <a:off x="706526" y="2643085"/>
            <a:ext cx="5231400" cy="836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Clr>
                <a:schemeClr val="accent1"/>
              </a:buClr>
              <a:buSzPts val="2300"/>
              <a:buFont typeface="Salesforce Sans"/>
              <a:buChar char="“"/>
              <a:defRPr sz="23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828" name="Google Shape;828;p122"/>
          <p:cNvSpPr txBox="1">
            <a:spLocks noGrp="1"/>
          </p:cNvSpPr>
          <p:nvPr>
            <p:ph type="body" idx="1"/>
          </p:nvPr>
        </p:nvSpPr>
        <p:spPr>
          <a:xfrm>
            <a:off x="844674" y="3522912"/>
            <a:ext cx="3304500" cy="6954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829" name="Google Shape;829;p122"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matchingName="X1 - Seque Slide - A">
  <p:cSld name="Seque Slide - A">
    <p:bg>
      <p:bgPr>
        <a:solidFill>
          <a:srgbClr val="F4F4F4"/>
        </a:solidFill>
        <a:effectLst/>
      </p:bgPr>
    </p:bg>
    <p:spTree>
      <p:nvGrpSpPr>
        <p:cNvPr id="1" name="Shape 830"/>
        <p:cNvGrpSpPr/>
        <p:nvPr/>
      </p:nvGrpSpPr>
      <p:grpSpPr>
        <a:xfrm>
          <a:off x="0" y="0"/>
          <a:ext cx="0" cy="0"/>
          <a:chOff x="0" y="0"/>
          <a:chExt cx="0" cy="0"/>
        </a:xfrm>
      </p:grpSpPr>
      <p:pic>
        <p:nvPicPr>
          <p:cNvPr id="831" name="Google Shape;831;p123"/>
          <p:cNvPicPr preferRelativeResize="0"/>
          <p:nvPr/>
        </p:nvPicPr>
        <p:blipFill rotWithShape="1">
          <a:blip r:embed="rId2">
            <a:alphaModFix/>
          </a:blip>
          <a:srcRect/>
          <a:stretch/>
        </p:blipFill>
        <p:spPr>
          <a:xfrm>
            <a:off x="2" y="670"/>
            <a:ext cx="9141607" cy="5142158"/>
          </a:xfrm>
          <a:prstGeom prst="rect">
            <a:avLst/>
          </a:prstGeom>
          <a:noFill/>
          <a:ln>
            <a:noFill/>
          </a:ln>
        </p:spPr>
      </p:pic>
      <p:pic>
        <p:nvPicPr>
          <p:cNvPr id="832" name="Google Shape;832;p123"/>
          <p:cNvPicPr preferRelativeResize="0"/>
          <p:nvPr/>
        </p:nvPicPr>
        <p:blipFill rotWithShape="1">
          <a:blip r:embed="rId3">
            <a:alphaModFix/>
          </a:blip>
          <a:srcRect l="20588" t="-47000" r="54208" b="47000"/>
          <a:stretch/>
        </p:blipFill>
        <p:spPr>
          <a:xfrm flipH="1">
            <a:off x="4609052" y="4533387"/>
            <a:ext cx="326244" cy="425178"/>
          </a:xfrm>
          <a:prstGeom prst="rect">
            <a:avLst/>
          </a:prstGeom>
          <a:noFill/>
          <a:ln>
            <a:noFill/>
          </a:ln>
        </p:spPr>
      </p:pic>
      <p:sp>
        <p:nvSpPr>
          <p:cNvPr id="833" name="Google Shape;833;p123"/>
          <p:cNvSpPr txBox="1">
            <a:spLocks noGrp="1"/>
          </p:cNvSpPr>
          <p:nvPr>
            <p:ph type="ctrTitle"/>
          </p:nvPr>
        </p:nvSpPr>
        <p:spPr>
          <a:xfrm>
            <a:off x="433944" y="1353504"/>
            <a:ext cx="5375700" cy="836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4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834" name="Google Shape;834;p123"/>
          <p:cNvSpPr txBox="1">
            <a:spLocks noGrp="1"/>
          </p:cNvSpPr>
          <p:nvPr>
            <p:ph type="body" idx="1"/>
          </p:nvPr>
        </p:nvSpPr>
        <p:spPr>
          <a:xfrm>
            <a:off x="433944" y="2246954"/>
            <a:ext cx="5375700" cy="6954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835" name="Google Shape;835;p123"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pic>
        <p:nvPicPr>
          <p:cNvPr id="836" name="Google Shape;836;p123"/>
          <p:cNvPicPr preferRelativeResize="0"/>
          <p:nvPr/>
        </p:nvPicPr>
        <p:blipFill rotWithShape="1">
          <a:blip r:embed="rId5">
            <a:alphaModFix/>
          </a:blip>
          <a:srcRect l="6094" b="31586"/>
          <a:stretch/>
        </p:blipFill>
        <p:spPr>
          <a:xfrm>
            <a:off x="5562857" y="4912534"/>
            <a:ext cx="320002" cy="230966"/>
          </a:xfrm>
          <a:prstGeom prst="rect">
            <a:avLst/>
          </a:prstGeom>
          <a:noFill/>
          <a:ln>
            <a:noFill/>
          </a:ln>
        </p:spPr>
      </p:pic>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matchingName="X3 - Seque Slide - C">
  <p:cSld name="Seque Slide - B">
    <p:bg>
      <p:bgPr>
        <a:solidFill>
          <a:srgbClr val="F4F4F4"/>
        </a:solidFill>
        <a:effectLst/>
      </p:bgPr>
    </p:bg>
    <p:spTree>
      <p:nvGrpSpPr>
        <p:cNvPr id="1" name="Shape 837"/>
        <p:cNvGrpSpPr/>
        <p:nvPr/>
      </p:nvGrpSpPr>
      <p:grpSpPr>
        <a:xfrm>
          <a:off x="0" y="0"/>
          <a:ext cx="0" cy="0"/>
          <a:chOff x="0" y="0"/>
          <a:chExt cx="0" cy="0"/>
        </a:xfrm>
      </p:grpSpPr>
      <p:pic>
        <p:nvPicPr>
          <p:cNvPr id="838" name="Google Shape;838;p124"/>
          <p:cNvPicPr preferRelativeResize="0"/>
          <p:nvPr/>
        </p:nvPicPr>
        <p:blipFill rotWithShape="1">
          <a:blip r:embed="rId2">
            <a:alphaModFix/>
          </a:blip>
          <a:srcRect/>
          <a:stretch/>
        </p:blipFill>
        <p:spPr>
          <a:xfrm>
            <a:off x="2" y="1343"/>
            <a:ext cx="9141607" cy="5142158"/>
          </a:xfrm>
          <a:prstGeom prst="rect">
            <a:avLst/>
          </a:prstGeom>
          <a:noFill/>
          <a:ln>
            <a:noFill/>
          </a:ln>
        </p:spPr>
      </p:pic>
      <p:pic>
        <p:nvPicPr>
          <p:cNvPr id="839" name="Google Shape;839;p124"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840" name="Google Shape;840;p124"/>
          <p:cNvSpPr txBox="1">
            <a:spLocks noGrp="1"/>
          </p:cNvSpPr>
          <p:nvPr>
            <p:ph type="ctrTitle"/>
          </p:nvPr>
        </p:nvSpPr>
        <p:spPr>
          <a:xfrm>
            <a:off x="1884106" y="1353504"/>
            <a:ext cx="5375700" cy="8367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100"/>
              <a:buNone/>
              <a:defRPr sz="24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841" name="Google Shape;841;p124"/>
          <p:cNvSpPr txBox="1">
            <a:spLocks noGrp="1"/>
          </p:cNvSpPr>
          <p:nvPr>
            <p:ph type="body" idx="1"/>
          </p:nvPr>
        </p:nvSpPr>
        <p:spPr>
          <a:xfrm>
            <a:off x="1884106" y="2246954"/>
            <a:ext cx="5375700" cy="695400"/>
          </a:xfrm>
          <a:prstGeom prst="rect">
            <a:avLst/>
          </a:prstGeom>
          <a:noFill/>
          <a:ln>
            <a:noFill/>
          </a:ln>
        </p:spPr>
        <p:txBody>
          <a:bodyPr spcFirstLastPara="1" wrap="square" lIns="0" tIns="0" rIns="0" bIns="0" anchor="t" anchorCtr="0">
            <a:noAutofit/>
          </a:bodyPr>
          <a:lstStyle>
            <a:lvl1pPr marL="457200" lvl="0" indent="-228600" algn="ctr" rtl="0">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matchingName="X2 - Seque Slide - B">
  <p:cSld name="Seque Slide - C">
    <p:bg>
      <p:bgPr>
        <a:solidFill>
          <a:srgbClr val="F4F4F4"/>
        </a:solidFill>
        <a:effectLst/>
      </p:bgPr>
    </p:bg>
    <p:spTree>
      <p:nvGrpSpPr>
        <p:cNvPr id="1" name="Shape 842"/>
        <p:cNvGrpSpPr/>
        <p:nvPr/>
      </p:nvGrpSpPr>
      <p:grpSpPr>
        <a:xfrm>
          <a:off x="0" y="0"/>
          <a:ext cx="0" cy="0"/>
          <a:chOff x="0" y="0"/>
          <a:chExt cx="0" cy="0"/>
        </a:xfrm>
      </p:grpSpPr>
      <p:pic>
        <p:nvPicPr>
          <p:cNvPr id="843" name="Google Shape;843;p125"/>
          <p:cNvPicPr preferRelativeResize="0"/>
          <p:nvPr/>
        </p:nvPicPr>
        <p:blipFill rotWithShape="1">
          <a:blip r:embed="rId2">
            <a:alphaModFix/>
          </a:blip>
          <a:srcRect/>
          <a:stretch/>
        </p:blipFill>
        <p:spPr>
          <a:xfrm>
            <a:off x="2" y="670"/>
            <a:ext cx="9141607" cy="5142158"/>
          </a:xfrm>
          <a:prstGeom prst="rect">
            <a:avLst/>
          </a:prstGeom>
          <a:noFill/>
          <a:ln>
            <a:noFill/>
          </a:ln>
        </p:spPr>
      </p:pic>
      <p:pic>
        <p:nvPicPr>
          <p:cNvPr id="844" name="Google Shape;844;p125"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845" name="Google Shape;845;p125"/>
          <p:cNvSpPr txBox="1">
            <a:spLocks noGrp="1"/>
          </p:cNvSpPr>
          <p:nvPr>
            <p:ph type="ctrTitle"/>
          </p:nvPr>
        </p:nvSpPr>
        <p:spPr>
          <a:xfrm>
            <a:off x="433944" y="1353504"/>
            <a:ext cx="5375700" cy="836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4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846" name="Google Shape;846;p125"/>
          <p:cNvSpPr txBox="1">
            <a:spLocks noGrp="1"/>
          </p:cNvSpPr>
          <p:nvPr>
            <p:ph type="body" idx="1"/>
          </p:nvPr>
        </p:nvSpPr>
        <p:spPr>
          <a:xfrm>
            <a:off x="433944" y="2246954"/>
            <a:ext cx="5375700" cy="6954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matchingName="Y - Sky Background">
  <p:cSld name="Sky Background">
    <p:bg>
      <p:bgPr>
        <a:solidFill>
          <a:srgbClr val="F4F4F4"/>
        </a:solidFill>
        <a:effectLst/>
      </p:bgPr>
    </p:bg>
    <p:spTree>
      <p:nvGrpSpPr>
        <p:cNvPr id="1" name="Shape 847"/>
        <p:cNvGrpSpPr/>
        <p:nvPr/>
      </p:nvGrpSpPr>
      <p:grpSpPr>
        <a:xfrm>
          <a:off x="0" y="0"/>
          <a:ext cx="0" cy="0"/>
          <a:chOff x="0" y="0"/>
          <a:chExt cx="0" cy="0"/>
        </a:xfrm>
      </p:grpSpPr>
      <p:pic>
        <p:nvPicPr>
          <p:cNvPr id="848" name="Google Shape;848;p126"/>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849" name="Google Shape;849;p126"/>
          <p:cNvSpPr txBox="1">
            <a:spLocks noGrp="1"/>
          </p:cNvSpPr>
          <p:nvPr>
            <p:ph type="body" idx="1"/>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850" name="Google Shape;850;p126"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851" name="Google Shape;851;p126"/>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accen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852" name="Google Shape;852;p126"/>
          <p:cNvSpPr txBox="1">
            <a:spLocks noGrp="1"/>
          </p:cNvSpPr>
          <p:nvPr>
            <p:ph type="body" idx="2"/>
          </p:nvPr>
        </p:nvSpPr>
        <p:spPr>
          <a:xfrm>
            <a:off x="428737" y="1205095"/>
            <a:ext cx="8275800" cy="3525600"/>
          </a:xfrm>
          <a:prstGeom prst="rect">
            <a:avLst/>
          </a:prstGeom>
          <a:noFill/>
          <a:ln>
            <a:noFill/>
          </a:ln>
        </p:spPr>
        <p:txBody>
          <a:bodyPr spcFirstLastPara="1" wrap="square" lIns="0" tIns="0" rIns="0" bIns="0" anchor="t" anchorCtr="0">
            <a:noAutofit/>
          </a:bodyPr>
          <a:lstStyle>
            <a:lvl1pPr marL="457200" lvl="0" indent="-228600" algn="l" rtl="0">
              <a:spcBef>
                <a:spcPts val="800"/>
              </a:spcBef>
              <a:spcAft>
                <a:spcPts val="0"/>
              </a:spcAft>
              <a:buSzPts val="1500"/>
              <a:buNone/>
              <a:defRPr>
                <a:solidFill>
                  <a:schemeClr val="accent1"/>
                </a:solidFill>
              </a:defRPr>
            </a:lvl1pPr>
            <a:lvl2pPr marL="914400" lvl="1" indent="-317500" algn="l" rtl="0">
              <a:spcBef>
                <a:spcPts val="200"/>
              </a:spcBef>
              <a:spcAft>
                <a:spcPts val="0"/>
              </a:spcAft>
              <a:buClr>
                <a:schemeClr val="dk1"/>
              </a:buClr>
              <a:buSzPts val="1400"/>
              <a:buChar char="•"/>
              <a:defRPr>
                <a:solidFill>
                  <a:schemeClr val="accent1"/>
                </a:solidFill>
              </a:defRPr>
            </a:lvl2pPr>
            <a:lvl3pPr marL="1371600" lvl="2" indent="-304800" algn="l" rtl="0">
              <a:spcBef>
                <a:spcPts val="500"/>
              </a:spcBef>
              <a:spcAft>
                <a:spcPts val="0"/>
              </a:spcAft>
              <a:buClr>
                <a:schemeClr val="dk1"/>
              </a:buClr>
              <a:buSzPts val="1200"/>
              <a:buChar char="•"/>
              <a:defRPr>
                <a:solidFill>
                  <a:schemeClr val="accent1"/>
                </a:solidFill>
              </a:defRPr>
            </a:lvl3pPr>
            <a:lvl4pPr marL="1828800" lvl="3" indent="-298450" algn="l" rtl="0">
              <a:spcBef>
                <a:spcPts val="500"/>
              </a:spcBef>
              <a:spcAft>
                <a:spcPts val="0"/>
              </a:spcAft>
              <a:buClr>
                <a:schemeClr val="dk1"/>
              </a:buClr>
              <a:buSzPts val="1100"/>
              <a:buChar char="•"/>
              <a:defRPr>
                <a:solidFill>
                  <a:schemeClr val="accent1"/>
                </a:solidFill>
              </a:defRPr>
            </a:lvl4pPr>
            <a:lvl5pPr marL="2286000" lvl="4" indent="-228600" algn="l" rtl="0">
              <a:spcBef>
                <a:spcPts val="500"/>
              </a:spcBef>
              <a:spcAft>
                <a:spcPts val="0"/>
              </a:spcAft>
              <a:buSzPts val="1100"/>
              <a:buNone/>
              <a:defRPr>
                <a:solidFill>
                  <a:schemeClr val="accen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X5 - Panelist Slide - 3 Up">
  <p:cSld name="Panelist Slide - 3 Up">
    <p:bg>
      <p:bgPr>
        <a:solidFill>
          <a:srgbClr val="F4F4F4"/>
        </a:solidFill>
        <a:effectLst/>
      </p:bgPr>
    </p:bg>
    <p:spTree>
      <p:nvGrpSpPr>
        <p:cNvPr id="1" name="Shape 57"/>
        <p:cNvGrpSpPr/>
        <p:nvPr/>
      </p:nvGrpSpPr>
      <p:grpSpPr>
        <a:xfrm>
          <a:off x="0" y="0"/>
          <a:ext cx="0" cy="0"/>
          <a:chOff x="0" y="0"/>
          <a:chExt cx="0" cy="0"/>
        </a:xfrm>
      </p:grpSpPr>
      <p:pic>
        <p:nvPicPr>
          <p:cNvPr id="58" name="Google Shape;58;p14"/>
          <p:cNvPicPr preferRelativeResize="0"/>
          <p:nvPr/>
        </p:nvPicPr>
        <p:blipFill rotWithShape="1">
          <a:blip r:embed="rId2">
            <a:alphaModFix/>
          </a:blip>
          <a:srcRect/>
          <a:stretch/>
        </p:blipFill>
        <p:spPr>
          <a:xfrm flipH="1">
            <a:off x="2388" y="670"/>
            <a:ext cx="9141607" cy="5142158"/>
          </a:xfrm>
          <a:prstGeom prst="rect">
            <a:avLst/>
          </a:prstGeom>
          <a:noFill/>
          <a:ln>
            <a:noFill/>
          </a:ln>
        </p:spPr>
      </p:pic>
      <p:sp>
        <p:nvSpPr>
          <p:cNvPr id="59" name="Google Shape;59;p14"/>
          <p:cNvSpPr txBox="1">
            <a:spLocks noGrp="1"/>
          </p:cNvSpPr>
          <p:nvPr>
            <p:ph type="body" idx="1"/>
          </p:nvPr>
        </p:nvSpPr>
        <p:spPr>
          <a:xfrm>
            <a:off x="762910" y="3233598"/>
            <a:ext cx="2502300" cy="638100"/>
          </a:xfrm>
          <a:prstGeom prst="rect">
            <a:avLst/>
          </a:prstGeom>
          <a:noFill/>
          <a:ln>
            <a:noFill/>
          </a:ln>
        </p:spPr>
        <p:txBody>
          <a:bodyPr spcFirstLastPara="1" wrap="square" lIns="6850" tIns="0" rIns="0" bIns="0" anchor="t" anchorCtr="0">
            <a:noAutofit/>
          </a:bodyPr>
          <a:lstStyle>
            <a:lvl1pPr marL="457200" lvl="0" indent="-304800" algn="ctr" rtl="0">
              <a:spcBef>
                <a:spcPts val="0"/>
              </a:spcBef>
              <a:spcAft>
                <a:spcPts val="0"/>
              </a:spcAft>
              <a:buSzPts val="1200"/>
              <a:buChar char="●"/>
              <a:defRPr sz="12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sp>
        <p:nvSpPr>
          <p:cNvPr id="60" name="Google Shape;60;p14"/>
          <p:cNvSpPr txBox="1">
            <a:spLocks noGrp="1"/>
          </p:cNvSpPr>
          <p:nvPr>
            <p:ph type="body" idx="2"/>
          </p:nvPr>
        </p:nvSpPr>
        <p:spPr>
          <a:xfrm>
            <a:off x="3343562" y="3233598"/>
            <a:ext cx="2499300" cy="638100"/>
          </a:xfrm>
          <a:prstGeom prst="rect">
            <a:avLst/>
          </a:prstGeom>
          <a:noFill/>
          <a:ln>
            <a:noFill/>
          </a:ln>
        </p:spPr>
        <p:txBody>
          <a:bodyPr spcFirstLastPara="1" wrap="square" lIns="6850" tIns="0" rIns="0" bIns="0" anchor="t" anchorCtr="0">
            <a:noAutofit/>
          </a:bodyPr>
          <a:lstStyle>
            <a:lvl1pPr marL="457200" lvl="0" indent="-304800" algn="ctr" rtl="0">
              <a:spcBef>
                <a:spcPts val="0"/>
              </a:spcBef>
              <a:spcAft>
                <a:spcPts val="0"/>
              </a:spcAft>
              <a:buSzPts val="1200"/>
              <a:buChar char="●"/>
              <a:defRPr sz="12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sp>
        <p:nvSpPr>
          <p:cNvPr id="61" name="Google Shape;61;p14"/>
          <p:cNvSpPr txBox="1">
            <a:spLocks noGrp="1"/>
          </p:cNvSpPr>
          <p:nvPr>
            <p:ph type="body" idx="3"/>
          </p:nvPr>
        </p:nvSpPr>
        <p:spPr>
          <a:xfrm>
            <a:off x="716022" y="2801237"/>
            <a:ext cx="25962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200"/>
              <a:buNone/>
              <a:defRPr sz="12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4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sp>
        <p:nvSpPr>
          <p:cNvPr id="62" name="Google Shape;62;p14"/>
          <p:cNvSpPr txBox="1">
            <a:spLocks noGrp="1"/>
          </p:cNvSpPr>
          <p:nvPr>
            <p:ph type="body" idx="4"/>
          </p:nvPr>
        </p:nvSpPr>
        <p:spPr>
          <a:xfrm>
            <a:off x="3295235" y="2801237"/>
            <a:ext cx="25962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200"/>
              <a:buNone/>
              <a:defRPr sz="12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4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sp>
        <p:nvSpPr>
          <p:cNvPr id="63" name="Google Shape;63;p14"/>
          <p:cNvSpPr>
            <a:spLocks noGrp="1"/>
          </p:cNvSpPr>
          <p:nvPr>
            <p:ph type="pic" idx="5"/>
          </p:nvPr>
        </p:nvSpPr>
        <p:spPr>
          <a:xfrm>
            <a:off x="1118877" y="1015171"/>
            <a:ext cx="1790400" cy="17859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64" name="Google Shape;64;p14"/>
          <p:cNvSpPr>
            <a:spLocks noGrp="1"/>
          </p:cNvSpPr>
          <p:nvPr>
            <p:ph type="pic" idx="6"/>
          </p:nvPr>
        </p:nvSpPr>
        <p:spPr>
          <a:xfrm>
            <a:off x="3698089" y="1015171"/>
            <a:ext cx="1790400" cy="17859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65" name="Google Shape;65;p14"/>
          <p:cNvSpPr txBox="1">
            <a:spLocks noGrp="1"/>
          </p:cNvSpPr>
          <p:nvPr>
            <p:ph type="body" idx="7"/>
          </p:nvPr>
        </p:nvSpPr>
        <p:spPr>
          <a:xfrm>
            <a:off x="5884799" y="3233598"/>
            <a:ext cx="2502300" cy="638100"/>
          </a:xfrm>
          <a:prstGeom prst="rect">
            <a:avLst/>
          </a:prstGeom>
          <a:noFill/>
          <a:ln>
            <a:noFill/>
          </a:ln>
        </p:spPr>
        <p:txBody>
          <a:bodyPr spcFirstLastPara="1" wrap="square" lIns="6850" tIns="0" rIns="0" bIns="0" anchor="t" anchorCtr="0">
            <a:noAutofit/>
          </a:bodyPr>
          <a:lstStyle>
            <a:lvl1pPr marL="457200" lvl="0" indent="-304800" algn="ctr" rtl="0">
              <a:spcBef>
                <a:spcPts val="0"/>
              </a:spcBef>
              <a:spcAft>
                <a:spcPts val="0"/>
              </a:spcAft>
              <a:buSzPts val="1200"/>
              <a:buChar char="●"/>
              <a:defRPr sz="12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sp>
        <p:nvSpPr>
          <p:cNvPr id="66" name="Google Shape;66;p14"/>
          <p:cNvSpPr txBox="1">
            <a:spLocks noGrp="1"/>
          </p:cNvSpPr>
          <p:nvPr>
            <p:ph type="body" idx="8"/>
          </p:nvPr>
        </p:nvSpPr>
        <p:spPr>
          <a:xfrm>
            <a:off x="5837911" y="2801237"/>
            <a:ext cx="25962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200"/>
              <a:buNone/>
              <a:defRPr sz="12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4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sp>
        <p:nvSpPr>
          <p:cNvPr id="67" name="Google Shape;67;p14"/>
          <p:cNvSpPr>
            <a:spLocks noGrp="1"/>
          </p:cNvSpPr>
          <p:nvPr>
            <p:ph type="pic" idx="9"/>
          </p:nvPr>
        </p:nvSpPr>
        <p:spPr>
          <a:xfrm>
            <a:off x="6240766" y="1015171"/>
            <a:ext cx="1790400" cy="17859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pic>
        <p:nvPicPr>
          <p:cNvPr id="68" name="Google Shape;68;p14"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69" name="Google Shape;69;p14"/>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2800"/>
              <a:buNone/>
              <a:defRPr/>
            </a:lvl1pPr>
            <a:lvl2pPr lvl="1" algn="l" rtl="0">
              <a:spcBef>
                <a:spcPts val="0"/>
              </a:spcBef>
              <a:spcAft>
                <a:spcPts val="0"/>
              </a:spcAft>
              <a:buSzPts val="2800"/>
              <a:buNone/>
              <a:defRPr/>
            </a:lvl2pPr>
            <a:lvl3pPr lvl="2" algn="l" rtl="0">
              <a:spcBef>
                <a:spcPts val="0"/>
              </a:spcBef>
              <a:spcAft>
                <a:spcPts val="0"/>
              </a:spcAft>
              <a:buSzPts val="2800"/>
              <a:buNone/>
              <a:defRPr/>
            </a:lvl3pPr>
            <a:lvl4pPr lvl="3" algn="l" rtl="0">
              <a:spcBef>
                <a:spcPts val="0"/>
              </a:spcBef>
              <a:spcAft>
                <a:spcPts val="0"/>
              </a:spcAft>
              <a:buSzPts val="2800"/>
              <a:buNone/>
              <a:defRPr/>
            </a:lvl4pPr>
            <a:lvl5pPr lvl="4" algn="l" rtl="0">
              <a:spcBef>
                <a:spcPts val="0"/>
              </a:spcBef>
              <a:spcAft>
                <a:spcPts val="0"/>
              </a:spcAft>
              <a:buSzPts val="2800"/>
              <a:buNone/>
              <a:defRPr/>
            </a:lvl5pPr>
            <a:lvl6pPr lvl="5" algn="l" rtl="0">
              <a:spcBef>
                <a:spcPts val="0"/>
              </a:spcBef>
              <a:spcAft>
                <a:spcPts val="0"/>
              </a:spcAft>
              <a:buSzPts val="2800"/>
              <a:buNone/>
              <a:defRPr/>
            </a:lvl6pPr>
            <a:lvl7pPr lvl="6" algn="l" rtl="0">
              <a:spcBef>
                <a:spcPts val="0"/>
              </a:spcBef>
              <a:spcAft>
                <a:spcPts val="0"/>
              </a:spcAft>
              <a:buSzPts val="2800"/>
              <a:buNone/>
              <a:defRPr/>
            </a:lvl7pPr>
            <a:lvl8pPr lvl="7" algn="l" rtl="0">
              <a:spcBef>
                <a:spcPts val="0"/>
              </a:spcBef>
              <a:spcAft>
                <a:spcPts val="0"/>
              </a:spcAft>
              <a:buSzPts val="2800"/>
              <a:buNone/>
              <a:defRPr/>
            </a:lvl8pPr>
            <a:lvl9pPr lvl="8" algn="l" rtl="0">
              <a:spcBef>
                <a:spcPts val="0"/>
              </a:spcBef>
              <a:spcAft>
                <a:spcPts val="0"/>
              </a:spcAft>
              <a:buSzPts val="2800"/>
              <a:buNone/>
              <a:defRPr/>
            </a:lvl9pPr>
          </a:lstStyle>
          <a:p>
            <a:endParaRP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matchingName="X7 -  Customer Story Layout">
  <p:cSld name=" Customer Story Layout">
    <p:spTree>
      <p:nvGrpSpPr>
        <p:cNvPr id="1" name="Shape 853"/>
        <p:cNvGrpSpPr/>
        <p:nvPr/>
      </p:nvGrpSpPr>
      <p:grpSpPr>
        <a:xfrm>
          <a:off x="0" y="0"/>
          <a:ext cx="0" cy="0"/>
          <a:chOff x="0" y="0"/>
          <a:chExt cx="0" cy="0"/>
        </a:xfrm>
      </p:grpSpPr>
      <p:sp>
        <p:nvSpPr>
          <p:cNvPr id="854" name="Google Shape;854;p127"/>
          <p:cNvSpPr/>
          <p:nvPr/>
        </p:nvSpPr>
        <p:spPr>
          <a:xfrm flipH="1">
            <a:off x="5" y="0"/>
            <a:ext cx="2642700" cy="5143500"/>
          </a:xfrm>
          <a:prstGeom prst="rect">
            <a:avLst/>
          </a:prstGeom>
          <a:solidFill>
            <a:schemeClr val="lt1"/>
          </a:solidFill>
          <a:ln>
            <a:noFill/>
          </a:ln>
          <a:effectLst>
            <a:outerShdw blurRad="139700" dist="8455" dir="5400000" rotWithShape="0">
              <a:srgbClr val="000000">
                <a:alpha val="200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Salesforce Sans"/>
              <a:ea typeface="Salesforce Sans"/>
              <a:cs typeface="Salesforce Sans"/>
              <a:sym typeface="Salesforce Sans"/>
            </a:endParaRPr>
          </a:p>
        </p:txBody>
      </p:sp>
      <p:sp>
        <p:nvSpPr>
          <p:cNvPr id="855" name="Google Shape;855;p127"/>
          <p:cNvSpPr>
            <a:spLocks noGrp="1"/>
          </p:cNvSpPr>
          <p:nvPr>
            <p:ph type="pic" idx="2"/>
          </p:nvPr>
        </p:nvSpPr>
        <p:spPr>
          <a:xfrm>
            <a:off x="136992" y="133693"/>
            <a:ext cx="2368800" cy="1979700"/>
          </a:xfrm>
          <a:prstGeom prst="rect">
            <a:avLst/>
          </a:prstGeom>
          <a:solidFill>
            <a:schemeClr val="lt2"/>
          </a:solidFill>
          <a:ln>
            <a:noFill/>
          </a:ln>
        </p:spPr>
        <p:txBody>
          <a:bodyPr spcFirstLastPara="1" wrap="square" lIns="342950" tIns="0" rIns="342950" bIns="0" anchor="ctr" anchorCtr="0">
            <a:noAutofit/>
          </a:bodyPr>
          <a:lstStyle>
            <a:lvl1pPr marR="0" lvl="0" algn="ctr" rtl="0">
              <a:spcBef>
                <a:spcPts val="800"/>
              </a:spcBef>
              <a:spcAft>
                <a:spcPts val="0"/>
              </a:spcAft>
              <a:buClr>
                <a:srgbClr val="7F7F7F"/>
              </a:buClr>
              <a:buSzPts val="1100"/>
              <a:buFont typeface="Arial"/>
              <a:buNone/>
              <a:defRPr sz="11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856" name="Google Shape;856;p127"/>
          <p:cNvSpPr/>
          <p:nvPr/>
        </p:nvSpPr>
        <p:spPr>
          <a:xfrm>
            <a:off x="136992" y="133693"/>
            <a:ext cx="2368800" cy="1979700"/>
          </a:xfrm>
          <a:prstGeom prst="rect">
            <a:avLst/>
          </a:prstGeom>
          <a:solidFill>
            <a:srgbClr val="999999"/>
          </a:solidFill>
          <a:ln>
            <a:noFill/>
          </a:ln>
        </p:spPr>
        <p:txBody>
          <a:bodyPr spcFirstLastPara="1" wrap="square" lIns="68575" tIns="68575" rIns="68575" bIns="68575" anchor="ctr" anchorCtr="0">
            <a:noAutofit/>
          </a:bodyPr>
          <a:lstStyle/>
          <a:p>
            <a:pPr marL="0" lvl="0" indent="0" algn="ctr" rtl="0">
              <a:spcBef>
                <a:spcPts val="0"/>
              </a:spcBef>
              <a:spcAft>
                <a:spcPts val="0"/>
              </a:spcAft>
              <a:buNone/>
            </a:pPr>
            <a:r>
              <a:rPr lang="en" sz="1100">
                <a:solidFill>
                  <a:srgbClr val="FFFFFF"/>
                </a:solidFill>
                <a:latin typeface="Salesforce Sans"/>
                <a:ea typeface="Salesforce Sans"/>
                <a:cs typeface="Salesforce Sans"/>
                <a:sym typeface="Salesforce Sans"/>
              </a:rPr>
              <a:t>Google Slides does not have an image placeholder option.  Please place an image over this box manually or work in </a:t>
            </a:r>
            <a:endParaRPr sz="1100">
              <a:solidFill>
                <a:srgbClr val="FFFFFF"/>
              </a:solidFill>
              <a:latin typeface="Salesforce Sans"/>
              <a:ea typeface="Salesforce Sans"/>
              <a:cs typeface="Salesforce Sans"/>
              <a:sym typeface="Salesforce Sans"/>
            </a:endParaRPr>
          </a:p>
        </p:txBody>
      </p:sp>
      <p:sp>
        <p:nvSpPr>
          <p:cNvPr id="857" name="Google Shape;857;p127"/>
          <p:cNvSpPr txBox="1">
            <a:spLocks noGrp="1"/>
          </p:cNvSpPr>
          <p:nvPr>
            <p:ph type="title"/>
          </p:nvPr>
        </p:nvSpPr>
        <p:spPr>
          <a:xfrm>
            <a:off x="2903754" y="367221"/>
            <a:ext cx="58116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100"/>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pic>
        <p:nvPicPr>
          <p:cNvPr id="858" name="Google Shape;858;p127" descr="pasted-image.pdf"/>
          <p:cNvPicPr preferRelativeResize="0"/>
          <p:nvPr/>
        </p:nvPicPr>
        <p:blipFill rotWithShape="1">
          <a:blip r:embed="rId2">
            <a:alphaModFix/>
          </a:blip>
          <a:srcRect/>
          <a:stretch/>
        </p:blipFill>
        <p:spPr>
          <a:xfrm>
            <a:off x="1041297" y="4434970"/>
            <a:ext cx="559966" cy="392041"/>
          </a:xfrm>
          <a:prstGeom prst="rect">
            <a:avLst/>
          </a:prstGeom>
          <a:noFill/>
          <a:ln>
            <a:noFill/>
          </a:ln>
        </p:spPr>
      </p:pic>
      <p:cxnSp>
        <p:nvCxnSpPr>
          <p:cNvPr id="859" name="Google Shape;859;p127"/>
          <p:cNvCxnSpPr/>
          <p:nvPr/>
        </p:nvCxnSpPr>
        <p:spPr>
          <a:xfrm rot="10800000">
            <a:off x="1321265" y="3783075"/>
            <a:ext cx="0" cy="558000"/>
          </a:xfrm>
          <a:prstGeom prst="straightConnector1">
            <a:avLst/>
          </a:prstGeom>
          <a:noFill/>
          <a:ln w="9525" cap="flat" cmpd="sng">
            <a:solidFill>
              <a:srgbClr val="BCBABD"/>
            </a:solidFill>
            <a:prstDash val="solid"/>
            <a:round/>
            <a:headEnd type="none" w="sm" len="sm"/>
            <a:tailEnd type="none" w="sm" len="sm"/>
          </a:ln>
        </p:spPr>
      </p:cxnSp>
      <p:sp>
        <p:nvSpPr>
          <p:cNvPr id="860" name="Google Shape;860;p127"/>
          <p:cNvSpPr txBox="1">
            <a:spLocks noGrp="1"/>
          </p:cNvSpPr>
          <p:nvPr>
            <p:ph type="body" idx="1"/>
          </p:nvPr>
        </p:nvSpPr>
        <p:spPr>
          <a:xfrm>
            <a:off x="2903762" y="1277774"/>
            <a:ext cx="5811600" cy="1857000"/>
          </a:xfrm>
          <a:prstGeom prst="rect">
            <a:avLst/>
          </a:prstGeom>
          <a:noFill/>
          <a:ln>
            <a:noFill/>
          </a:ln>
        </p:spPr>
        <p:txBody>
          <a:bodyPr spcFirstLastPara="1" wrap="square" lIns="0" tIns="0" rIns="0" bIns="0" anchor="t" anchorCtr="0">
            <a:noAutofit/>
          </a:bodyPr>
          <a:lstStyle>
            <a:lvl1pPr marL="457200" lvl="0" indent="-228600" algn="l" rtl="0">
              <a:spcBef>
                <a:spcPts val="800"/>
              </a:spcBef>
              <a:spcAft>
                <a:spcPts val="0"/>
              </a:spcAft>
              <a:buSzPts val="1200"/>
              <a:buNone/>
              <a:defRPr sz="1200"/>
            </a:lvl1pPr>
            <a:lvl2pPr marL="914400" lvl="1" indent="-298450" algn="l" rtl="0">
              <a:spcBef>
                <a:spcPts val="200"/>
              </a:spcBef>
              <a:spcAft>
                <a:spcPts val="0"/>
              </a:spcAft>
              <a:buSzPts val="1100"/>
              <a:buChar char="•"/>
              <a:defRPr sz="1100"/>
            </a:lvl2pPr>
            <a:lvl3pPr marL="1371600" lvl="2" indent="-292100" algn="l" rtl="0">
              <a:spcBef>
                <a:spcPts val="500"/>
              </a:spcBef>
              <a:spcAft>
                <a:spcPts val="0"/>
              </a:spcAft>
              <a:buSzPts val="1000"/>
              <a:buChar char="•"/>
              <a:defRPr sz="1000">
                <a:solidFill>
                  <a:schemeClr val="dk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matchingName="Z1 - Thank You_Slide 2">
  <p:cSld name="Thank You_slide 2">
    <p:bg>
      <p:bgPr>
        <a:solidFill>
          <a:srgbClr val="F4F4F4"/>
        </a:solidFill>
        <a:effectLst/>
      </p:bgPr>
    </p:bg>
    <p:spTree>
      <p:nvGrpSpPr>
        <p:cNvPr id="1" name="Shape 861"/>
        <p:cNvGrpSpPr/>
        <p:nvPr/>
      </p:nvGrpSpPr>
      <p:grpSpPr>
        <a:xfrm>
          <a:off x="0" y="0"/>
          <a:ext cx="0" cy="0"/>
          <a:chOff x="0" y="0"/>
          <a:chExt cx="0" cy="0"/>
        </a:xfrm>
      </p:grpSpPr>
      <p:pic>
        <p:nvPicPr>
          <p:cNvPr id="862" name="Google Shape;862;p128"/>
          <p:cNvPicPr preferRelativeResize="0"/>
          <p:nvPr/>
        </p:nvPicPr>
        <p:blipFill rotWithShape="1">
          <a:blip r:embed="rId2">
            <a:alphaModFix/>
          </a:blip>
          <a:srcRect/>
          <a:stretch/>
        </p:blipFill>
        <p:spPr>
          <a:xfrm>
            <a:off x="1915251" y="2326758"/>
            <a:ext cx="1998420" cy="1667376"/>
          </a:xfrm>
          <a:prstGeom prst="rect">
            <a:avLst/>
          </a:prstGeom>
          <a:noFill/>
          <a:ln>
            <a:noFill/>
          </a:ln>
        </p:spPr>
      </p:pic>
      <p:grpSp>
        <p:nvGrpSpPr>
          <p:cNvPr id="863" name="Google Shape;863;p128"/>
          <p:cNvGrpSpPr/>
          <p:nvPr/>
        </p:nvGrpSpPr>
        <p:grpSpPr>
          <a:xfrm>
            <a:off x="3" y="672"/>
            <a:ext cx="9141611" cy="5142156"/>
            <a:chOff x="4" y="896"/>
            <a:chExt cx="12188815" cy="6856208"/>
          </a:xfrm>
        </p:grpSpPr>
        <p:pic>
          <p:nvPicPr>
            <p:cNvPr id="864" name="Google Shape;864;p128"/>
            <p:cNvPicPr preferRelativeResize="0"/>
            <p:nvPr/>
          </p:nvPicPr>
          <p:blipFill rotWithShape="1">
            <a:blip r:embed="rId3">
              <a:alphaModFix/>
            </a:blip>
            <a:srcRect/>
            <a:stretch/>
          </p:blipFill>
          <p:spPr>
            <a:xfrm>
              <a:off x="4" y="896"/>
              <a:ext cx="12188815" cy="6856208"/>
            </a:xfrm>
            <a:prstGeom prst="rect">
              <a:avLst/>
            </a:prstGeom>
            <a:noFill/>
            <a:ln>
              <a:noFill/>
            </a:ln>
          </p:spPr>
        </p:pic>
        <p:pic>
          <p:nvPicPr>
            <p:cNvPr id="865" name="Google Shape;865;p128"/>
            <p:cNvPicPr preferRelativeResize="0"/>
            <p:nvPr/>
          </p:nvPicPr>
          <p:blipFill rotWithShape="1">
            <a:blip r:embed="rId2">
              <a:alphaModFix/>
            </a:blip>
            <a:srcRect/>
            <a:stretch/>
          </p:blipFill>
          <p:spPr>
            <a:xfrm>
              <a:off x="2695878" y="2789892"/>
              <a:ext cx="2664561" cy="2223169"/>
            </a:xfrm>
            <a:prstGeom prst="rect">
              <a:avLst/>
            </a:prstGeom>
            <a:noFill/>
            <a:ln>
              <a:noFill/>
            </a:ln>
          </p:spPr>
        </p:pic>
      </p:grpSp>
      <p:grpSp>
        <p:nvGrpSpPr>
          <p:cNvPr id="866" name="Google Shape;866;p128"/>
          <p:cNvGrpSpPr/>
          <p:nvPr/>
        </p:nvGrpSpPr>
        <p:grpSpPr>
          <a:xfrm>
            <a:off x="2" y="670"/>
            <a:ext cx="9141611" cy="5142156"/>
            <a:chOff x="3" y="893"/>
            <a:chExt cx="12188815" cy="6856208"/>
          </a:xfrm>
        </p:grpSpPr>
        <p:pic>
          <p:nvPicPr>
            <p:cNvPr id="867" name="Google Shape;867;p128"/>
            <p:cNvPicPr preferRelativeResize="0"/>
            <p:nvPr/>
          </p:nvPicPr>
          <p:blipFill rotWithShape="1">
            <a:blip r:embed="rId4">
              <a:alphaModFix/>
            </a:blip>
            <a:srcRect/>
            <a:stretch/>
          </p:blipFill>
          <p:spPr>
            <a:xfrm>
              <a:off x="3" y="893"/>
              <a:ext cx="12188815" cy="6856208"/>
            </a:xfrm>
            <a:prstGeom prst="rect">
              <a:avLst/>
            </a:prstGeom>
            <a:noFill/>
            <a:ln>
              <a:noFill/>
            </a:ln>
          </p:spPr>
        </p:pic>
        <p:pic>
          <p:nvPicPr>
            <p:cNvPr id="868" name="Google Shape;868;p128"/>
            <p:cNvPicPr preferRelativeResize="0"/>
            <p:nvPr/>
          </p:nvPicPr>
          <p:blipFill rotWithShape="1">
            <a:blip r:embed="rId2">
              <a:alphaModFix/>
            </a:blip>
            <a:srcRect/>
            <a:stretch/>
          </p:blipFill>
          <p:spPr>
            <a:xfrm>
              <a:off x="2505372" y="3083291"/>
              <a:ext cx="2664561" cy="2223169"/>
            </a:xfrm>
            <a:prstGeom prst="rect">
              <a:avLst/>
            </a:prstGeom>
            <a:noFill/>
            <a:ln>
              <a:noFill/>
            </a:ln>
          </p:spPr>
        </p:pic>
      </p:gr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matchingName="B4 - Footer Left">
  <p:cSld name="Footer Left">
    <p:bg>
      <p:bgPr>
        <a:solidFill>
          <a:srgbClr val="F4F4F4"/>
        </a:solidFill>
        <a:effectLst/>
      </p:bgPr>
    </p:bg>
    <p:spTree>
      <p:nvGrpSpPr>
        <p:cNvPr id="1" name="Shape 869"/>
        <p:cNvGrpSpPr/>
        <p:nvPr/>
      </p:nvGrpSpPr>
      <p:grpSpPr>
        <a:xfrm>
          <a:off x="0" y="0"/>
          <a:ext cx="0" cy="0"/>
          <a:chOff x="0" y="0"/>
          <a:chExt cx="0" cy="0"/>
        </a:xfrm>
      </p:grpSpPr>
      <p:pic>
        <p:nvPicPr>
          <p:cNvPr id="870" name="Google Shape;870;p129"/>
          <p:cNvPicPr preferRelativeResize="0"/>
          <p:nvPr/>
        </p:nvPicPr>
        <p:blipFill rotWithShape="1">
          <a:blip r:embed="rId2">
            <a:alphaModFix/>
          </a:blip>
          <a:srcRect/>
          <a:stretch/>
        </p:blipFill>
        <p:spPr>
          <a:xfrm>
            <a:off x="1" y="670"/>
            <a:ext cx="9141615" cy="5142158"/>
          </a:xfrm>
          <a:prstGeom prst="rect">
            <a:avLst/>
          </a:prstGeom>
          <a:noFill/>
          <a:ln>
            <a:noFill/>
          </a:ln>
        </p:spPr>
      </p:pic>
      <p:sp>
        <p:nvSpPr>
          <p:cNvPr id="871" name="Google Shape;871;p129"/>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872" name="Google Shape;872;p129"/>
          <p:cNvSpPr txBox="1">
            <a:spLocks noGrp="1"/>
          </p:cNvSpPr>
          <p:nvPr>
            <p:ph type="body" idx="1"/>
          </p:nvPr>
        </p:nvSpPr>
        <p:spPr>
          <a:xfrm>
            <a:off x="428737" y="1208915"/>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873" name="Google Shape;873;p129"/>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874" name="Google Shape;874;p129"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matchingName="B5 - Footer Right">
  <p:cSld name="Footer Right">
    <p:bg>
      <p:bgPr>
        <a:solidFill>
          <a:srgbClr val="F4F4F4"/>
        </a:solidFill>
        <a:effectLst/>
      </p:bgPr>
    </p:bg>
    <p:spTree>
      <p:nvGrpSpPr>
        <p:cNvPr id="1" name="Shape 875"/>
        <p:cNvGrpSpPr/>
        <p:nvPr/>
      </p:nvGrpSpPr>
      <p:grpSpPr>
        <a:xfrm>
          <a:off x="0" y="0"/>
          <a:ext cx="0" cy="0"/>
          <a:chOff x="0" y="0"/>
          <a:chExt cx="0" cy="0"/>
        </a:xfrm>
      </p:grpSpPr>
      <p:pic>
        <p:nvPicPr>
          <p:cNvPr id="876" name="Google Shape;876;p130"/>
          <p:cNvPicPr preferRelativeResize="0"/>
          <p:nvPr/>
        </p:nvPicPr>
        <p:blipFill rotWithShape="1">
          <a:blip r:embed="rId2">
            <a:alphaModFix/>
          </a:blip>
          <a:srcRect/>
          <a:stretch/>
        </p:blipFill>
        <p:spPr>
          <a:xfrm flipH="1">
            <a:off x="2383" y="670"/>
            <a:ext cx="9141615" cy="5142158"/>
          </a:xfrm>
          <a:prstGeom prst="rect">
            <a:avLst/>
          </a:prstGeom>
          <a:noFill/>
          <a:ln>
            <a:noFill/>
          </a:ln>
        </p:spPr>
      </p:pic>
      <p:sp>
        <p:nvSpPr>
          <p:cNvPr id="877" name="Google Shape;877;p130"/>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dk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878" name="Google Shape;878;p130"/>
          <p:cNvSpPr txBox="1">
            <a:spLocks noGrp="1"/>
          </p:cNvSpPr>
          <p:nvPr>
            <p:ph type="body" idx="1"/>
          </p:nvPr>
        </p:nvSpPr>
        <p:spPr>
          <a:xfrm>
            <a:off x="428737" y="1208914"/>
            <a:ext cx="8286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879" name="Google Shape;879;p130"/>
          <p:cNvSpPr txBox="1">
            <a:spLocks noGrp="1"/>
          </p:cNvSpPr>
          <p:nvPr>
            <p:ph type="body" idx="2"/>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880" name="Google Shape;880;p130"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matchingName="Z2 - Guide Placement ">
  <p:cSld name="Guide Placement ">
    <p:bg>
      <p:bgPr>
        <a:solidFill>
          <a:srgbClr val="F4F4F4"/>
        </a:solidFill>
        <a:effectLst/>
      </p:bgPr>
    </p:bg>
    <p:spTree>
      <p:nvGrpSpPr>
        <p:cNvPr id="1" name="Shape 881"/>
        <p:cNvGrpSpPr/>
        <p:nvPr/>
      </p:nvGrpSpPr>
      <p:grpSpPr>
        <a:xfrm>
          <a:off x="0" y="0"/>
          <a:ext cx="0" cy="0"/>
          <a:chOff x="0" y="0"/>
          <a:chExt cx="0" cy="0"/>
        </a:xfrm>
      </p:grpSpPr>
      <p:sp>
        <p:nvSpPr>
          <p:cNvPr id="882" name="Google Shape;882;p131"/>
          <p:cNvSpPr txBox="1"/>
          <p:nvPr/>
        </p:nvSpPr>
        <p:spPr>
          <a:xfrm>
            <a:off x="785064" y="1641079"/>
            <a:ext cx="3544200" cy="26445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accent1"/>
              </a:buClr>
              <a:buSzPts val="1200"/>
              <a:buFont typeface="Arial"/>
              <a:buNone/>
            </a:pPr>
            <a:r>
              <a:rPr lang="en" sz="1200" b="1">
                <a:solidFill>
                  <a:schemeClr val="accent1"/>
                </a:solidFill>
                <a:latin typeface="Salesforce Sans"/>
                <a:ea typeface="Salesforce Sans"/>
                <a:cs typeface="Salesforce Sans"/>
                <a:sym typeface="Salesforce Sans"/>
              </a:rPr>
              <a:t>What are Drawing Guides?  </a:t>
            </a:r>
            <a:endParaRPr sz="1100"/>
          </a:p>
          <a:p>
            <a:pPr marL="0" marR="0" lvl="0" indent="0" algn="l" rtl="0">
              <a:spcBef>
                <a:spcPts val="600"/>
              </a:spcBef>
              <a:spcAft>
                <a:spcPts val="0"/>
              </a:spcAft>
              <a:buClr>
                <a:schemeClr val="accent2"/>
              </a:buClr>
              <a:buSzPts val="900"/>
              <a:buFont typeface="Arial"/>
              <a:buNone/>
            </a:pPr>
            <a:r>
              <a:rPr lang="en" sz="900">
                <a:solidFill>
                  <a:schemeClr val="accent2"/>
                </a:solidFill>
                <a:latin typeface="Salesforce Sans"/>
                <a:ea typeface="Salesforce Sans"/>
                <a:cs typeface="Salesforce Sans"/>
                <a:sym typeface="Salesforce Sans"/>
              </a:rPr>
              <a:t>Go into the slide master and copy these lines onto your slide and refer to them temporarily.  After aligning, delete them from you working slide. </a:t>
            </a:r>
            <a:endParaRPr sz="1100"/>
          </a:p>
          <a:p>
            <a:pPr marL="0" marR="0" lvl="0" indent="0" algn="l" rtl="0">
              <a:spcBef>
                <a:spcPts val="600"/>
              </a:spcBef>
              <a:spcAft>
                <a:spcPts val="0"/>
              </a:spcAft>
              <a:buClr>
                <a:schemeClr val="accent2"/>
              </a:buClr>
              <a:buSzPts val="900"/>
              <a:buFont typeface="Arial"/>
              <a:buNone/>
            </a:pPr>
            <a:br>
              <a:rPr lang="en" sz="900" b="1">
                <a:solidFill>
                  <a:schemeClr val="accent1"/>
                </a:solidFill>
                <a:latin typeface="Salesforce Sans"/>
                <a:ea typeface="Salesforce Sans"/>
                <a:cs typeface="Salesforce Sans"/>
                <a:sym typeface="Salesforce Sans"/>
              </a:rPr>
            </a:br>
            <a:endParaRPr sz="1100"/>
          </a:p>
        </p:txBody>
      </p:sp>
      <p:sp>
        <p:nvSpPr>
          <p:cNvPr id="883" name="Google Shape;883;p131"/>
          <p:cNvSpPr txBox="1"/>
          <p:nvPr/>
        </p:nvSpPr>
        <p:spPr>
          <a:xfrm>
            <a:off x="5624790" y="1317070"/>
            <a:ext cx="2745000" cy="346200"/>
          </a:xfrm>
          <a:prstGeom prst="rect">
            <a:avLst/>
          </a:prstGeom>
          <a:noFill/>
          <a:ln>
            <a:noFill/>
          </a:ln>
        </p:spPr>
        <p:txBody>
          <a:bodyPr spcFirstLastPara="1" wrap="square" lIns="68575" tIns="34275" rIns="68575" bIns="34275" anchor="t" anchorCtr="0">
            <a:noAutofit/>
          </a:bodyPr>
          <a:lstStyle/>
          <a:p>
            <a:pPr marL="0" marR="0" lvl="0" indent="0" algn="r" rtl="0">
              <a:spcBef>
                <a:spcPts val="0"/>
              </a:spcBef>
              <a:spcAft>
                <a:spcPts val="0"/>
              </a:spcAft>
              <a:buNone/>
            </a:pPr>
            <a:r>
              <a:rPr lang="en" sz="900">
                <a:solidFill>
                  <a:schemeClr val="accent1"/>
                </a:solidFill>
                <a:latin typeface="Salesforce Sans"/>
                <a:ea typeface="Salesforce Sans"/>
                <a:cs typeface="Salesforce Sans"/>
                <a:sym typeface="Salesforce Sans"/>
              </a:rPr>
              <a:t>The left and right top and bottom corners only area you should work within on your slides.</a:t>
            </a:r>
            <a:endParaRPr sz="1100"/>
          </a:p>
        </p:txBody>
      </p:sp>
      <p:cxnSp>
        <p:nvCxnSpPr>
          <p:cNvPr id="884" name="Google Shape;884;p131"/>
          <p:cNvCxnSpPr/>
          <p:nvPr/>
        </p:nvCxnSpPr>
        <p:spPr>
          <a:xfrm rot="10800000">
            <a:off x="4572000" y="-4090562"/>
            <a:ext cx="0" cy="9144000"/>
          </a:xfrm>
          <a:prstGeom prst="straightConnector1">
            <a:avLst/>
          </a:prstGeom>
          <a:noFill/>
          <a:ln w="19050" cap="flat" cmpd="sng">
            <a:solidFill>
              <a:schemeClr val="accent3"/>
            </a:solidFill>
            <a:prstDash val="solid"/>
            <a:round/>
            <a:headEnd type="none" w="sm" len="sm"/>
            <a:tailEnd type="none" w="sm" len="sm"/>
          </a:ln>
        </p:spPr>
      </p:cxnSp>
      <p:grpSp>
        <p:nvGrpSpPr>
          <p:cNvPr id="885" name="Google Shape;885;p131"/>
          <p:cNvGrpSpPr/>
          <p:nvPr/>
        </p:nvGrpSpPr>
        <p:grpSpPr>
          <a:xfrm>
            <a:off x="1" y="-1191"/>
            <a:ext cx="9143963" cy="5144691"/>
            <a:chOff x="1" y="-1588"/>
            <a:chExt cx="12188700" cy="6859588"/>
          </a:xfrm>
        </p:grpSpPr>
        <p:cxnSp>
          <p:nvCxnSpPr>
            <p:cNvPr id="886" name="Google Shape;886;p131"/>
            <p:cNvCxnSpPr/>
            <p:nvPr/>
          </p:nvCxnSpPr>
          <p:spPr>
            <a:xfrm>
              <a:off x="581025"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887" name="Google Shape;887;p131"/>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888" name="Google Shape;888;p131"/>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889" name="Google Shape;889;p131"/>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890" name="Google Shape;890;p131"/>
            <p:cNvCxnSpPr/>
            <p:nvPr/>
          </p:nvCxnSpPr>
          <p:spPr>
            <a:xfrm rot="10800000">
              <a:off x="6094351" y="-4616284"/>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891" name="Google Shape;891;p131"/>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892" name="Google Shape;892;p131"/>
          <p:cNvSpPr txBox="1">
            <a:spLocks noGrp="1"/>
          </p:cNvSpPr>
          <p:nvPr>
            <p:ph type="title"/>
          </p:nvPr>
        </p:nvSpPr>
        <p:spPr>
          <a:xfrm>
            <a:off x="428737" y="47628"/>
            <a:ext cx="87153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grpSp>
        <p:nvGrpSpPr>
          <p:cNvPr id="893" name="Google Shape;893;p131"/>
          <p:cNvGrpSpPr/>
          <p:nvPr/>
        </p:nvGrpSpPr>
        <p:grpSpPr>
          <a:xfrm>
            <a:off x="376434" y="1325269"/>
            <a:ext cx="8391408" cy="3296601"/>
            <a:chOff x="501778" y="1690825"/>
            <a:chExt cx="11185561" cy="4395468"/>
          </a:xfrm>
        </p:grpSpPr>
        <p:sp>
          <p:nvSpPr>
            <p:cNvPr id="894" name="Google Shape;894;p131"/>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2700">
                <a:solidFill>
                  <a:schemeClr val="lt1"/>
                </a:solidFill>
                <a:latin typeface="Salesforce Sans"/>
                <a:ea typeface="Salesforce Sans"/>
                <a:cs typeface="Salesforce Sans"/>
                <a:sym typeface="Salesforce Sans"/>
              </a:endParaRPr>
            </a:p>
          </p:txBody>
        </p:sp>
        <p:sp>
          <p:nvSpPr>
            <p:cNvPr id="895" name="Google Shape;895;p131"/>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2700">
                <a:solidFill>
                  <a:schemeClr val="lt1"/>
                </a:solidFill>
                <a:latin typeface="Salesforce Sans"/>
                <a:ea typeface="Salesforce Sans"/>
                <a:cs typeface="Salesforce Sans"/>
                <a:sym typeface="Salesforce Sans"/>
              </a:endParaRPr>
            </a:p>
          </p:txBody>
        </p:sp>
        <p:sp>
          <p:nvSpPr>
            <p:cNvPr id="896" name="Google Shape;896;p131"/>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2700">
                <a:solidFill>
                  <a:schemeClr val="lt1"/>
                </a:solidFill>
                <a:latin typeface="Salesforce Sans"/>
                <a:ea typeface="Salesforce Sans"/>
                <a:cs typeface="Salesforce Sans"/>
                <a:sym typeface="Salesforce Sans"/>
              </a:endParaRPr>
            </a:p>
          </p:txBody>
        </p:sp>
        <p:sp>
          <p:nvSpPr>
            <p:cNvPr id="897" name="Google Shape;897;p131"/>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2700">
                <a:solidFill>
                  <a:schemeClr val="lt1"/>
                </a:solidFill>
                <a:latin typeface="Salesforce Sans"/>
                <a:ea typeface="Salesforce Sans"/>
                <a:cs typeface="Salesforce Sans"/>
                <a:sym typeface="Salesforce Sans"/>
              </a:endParaRPr>
            </a:p>
          </p:txBody>
        </p:sp>
      </p:gr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matchingName="A1 - Title Slide A">
  <p:cSld name="A - Title Slide A">
    <p:bg>
      <p:bgPr>
        <a:solidFill>
          <a:schemeClr val="lt1"/>
        </a:solidFill>
        <a:effectLst/>
      </p:bgPr>
    </p:bg>
    <p:spTree>
      <p:nvGrpSpPr>
        <p:cNvPr id="1" name="Shape 898"/>
        <p:cNvGrpSpPr/>
        <p:nvPr/>
      </p:nvGrpSpPr>
      <p:grpSpPr>
        <a:xfrm>
          <a:off x="0" y="0"/>
          <a:ext cx="0" cy="0"/>
          <a:chOff x="0" y="0"/>
          <a:chExt cx="0" cy="0"/>
        </a:xfrm>
      </p:grpSpPr>
      <p:pic>
        <p:nvPicPr>
          <p:cNvPr id="899" name="Google Shape;899;p132"/>
          <p:cNvPicPr preferRelativeResize="0"/>
          <p:nvPr/>
        </p:nvPicPr>
        <p:blipFill rotWithShape="1">
          <a:blip r:embed="rId2">
            <a:alphaModFix/>
          </a:blip>
          <a:srcRect/>
          <a:stretch/>
        </p:blipFill>
        <p:spPr>
          <a:xfrm>
            <a:off x="0" y="0"/>
            <a:ext cx="9141619" cy="5142161"/>
          </a:xfrm>
          <a:prstGeom prst="rect">
            <a:avLst/>
          </a:prstGeom>
          <a:noFill/>
          <a:ln>
            <a:noFill/>
          </a:ln>
        </p:spPr>
      </p:pic>
      <p:pic>
        <p:nvPicPr>
          <p:cNvPr id="900" name="Google Shape;900;p132" descr="pasted-image.pdf"/>
          <p:cNvPicPr preferRelativeResize="0"/>
          <p:nvPr/>
        </p:nvPicPr>
        <p:blipFill rotWithShape="1">
          <a:blip r:embed="rId3">
            <a:alphaModFix/>
          </a:blip>
          <a:srcRect/>
          <a:stretch/>
        </p:blipFill>
        <p:spPr>
          <a:xfrm>
            <a:off x="375915" y="333967"/>
            <a:ext cx="786617" cy="550732"/>
          </a:xfrm>
          <a:prstGeom prst="rect">
            <a:avLst/>
          </a:prstGeom>
          <a:noFill/>
          <a:ln>
            <a:noFill/>
          </a:ln>
        </p:spPr>
      </p:pic>
      <p:sp>
        <p:nvSpPr>
          <p:cNvPr id="901" name="Google Shape;901;p132"/>
          <p:cNvSpPr txBox="1">
            <a:spLocks noGrp="1"/>
          </p:cNvSpPr>
          <p:nvPr>
            <p:ph type="ctrTitle"/>
          </p:nvPr>
        </p:nvSpPr>
        <p:spPr>
          <a:xfrm>
            <a:off x="353889" y="898181"/>
            <a:ext cx="6813300" cy="973800"/>
          </a:xfrm>
          <a:prstGeom prst="rect">
            <a:avLst/>
          </a:prstGeom>
          <a:noFill/>
          <a:ln>
            <a:noFill/>
          </a:ln>
        </p:spPr>
        <p:txBody>
          <a:bodyPr spcFirstLastPara="1" wrap="square" lIns="0" tIns="0" rIns="0" bIns="0" anchor="b" anchorCtr="0">
            <a:noAutofit/>
          </a:bodyPr>
          <a:lstStyle>
            <a:lvl1pPr marL="0" marR="0" lvl="0" indent="0" algn="l" rtl="0">
              <a:lnSpc>
                <a:spcPct val="90000"/>
              </a:lnSpc>
              <a:spcBef>
                <a:spcPts val="0"/>
              </a:spcBef>
              <a:spcAft>
                <a:spcPts val="0"/>
              </a:spcAft>
              <a:buSzPts val="2100"/>
              <a:buNone/>
              <a:defRPr sz="2100" b="1" i="0" u="none" strike="noStrike" cap="none"/>
            </a:lvl1pPr>
            <a:lvl2pPr marL="0" marR="0" lvl="1"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5pPr>
            <a:lvl6pPr marL="342900" marR="0" lvl="5"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6pPr>
            <a:lvl7pPr marL="685800" marR="0" lvl="6"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7pPr>
            <a:lvl8pPr marL="1028700" marR="0" lvl="7"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8pPr>
            <a:lvl9pPr marL="1371600" marR="0" lvl="8"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9pPr>
          </a:lstStyle>
          <a:p>
            <a:endParaRPr/>
          </a:p>
        </p:txBody>
      </p:sp>
      <p:sp>
        <p:nvSpPr>
          <p:cNvPr id="902" name="Google Shape;902;p132"/>
          <p:cNvSpPr txBox="1">
            <a:spLocks noGrp="1"/>
          </p:cNvSpPr>
          <p:nvPr>
            <p:ph type="subTitle" idx="1"/>
          </p:nvPr>
        </p:nvSpPr>
        <p:spPr>
          <a:xfrm>
            <a:off x="353882" y="1734948"/>
            <a:ext cx="5773500" cy="357600"/>
          </a:xfrm>
          <a:prstGeom prst="rect">
            <a:avLst/>
          </a:prstGeom>
          <a:noFill/>
          <a:ln>
            <a:noFill/>
          </a:ln>
        </p:spPr>
        <p:txBody>
          <a:bodyPr spcFirstLastPara="1" wrap="square" lIns="0" tIns="0" rIns="0" bIns="0" anchor="t" anchorCtr="0">
            <a:noAutofit/>
          </a:bodyPr>
          <a:lstStyle>
            <a:lvl1pPr marL="12700" marR="0" lvl="0" indent="-12700" algn="l" rtl="0">
              <a:lnSpc>
                <a:spcPct val="95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1pPr>
            <a:lvl2pPr marL="342900" marR="0" lvl="1" indent="0" algn="ctr" rtl="0">
              <a:lnSpc>
                <a:spcPct val="100000"/>
              </a:lnSpc>
              <a:spcBef>
                <a:spcPts val="20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2pPr>
            <a:lvl3pPr marL="685800" marR="0" lvl="2" indent="0" algn="ctr" rtl="0">
              <a:lnSpc>
                <a:spcPct val="100000"/>
              </a:lnSpc>
              <a:spcBef>
                <a:spcPts val="5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028700" marR="0" lvl="3" indent="0" algn="ctr" rtl="0">
              <a:lnSpc>
                <a:spcPct val="100000"/>
              </a:lnSpc>
              <a:spcBef>
                <a:spcPts val="500"/>
              </a:spcBef>
              <a:spcAft>
                <a:spcPts val="0"/>
              </a:spcAft>
              <a:buClr>
                <a:schemeClr val="dk1"/>
              </a:buClr>
              <a:buSzPts val="1100"/>
              <a:buFont typeface="Arial"/>
              <a:buNone/>
              <a:defRPr sz="1100" b="1" i="0" u="none" strike="noStrike" cap="none">
                <a:solidFill>
                  <a:schemeClr val="dk1"/>
                </a:solidFill>
                <a:latin typeface="Arial"/>
                <a:ea typeface="Arial"/>
                <a:cs typeface="Arial"/>
                <a:sym typeface="Arial"/>
              </a:defRPr>
            </a:lvl4pPr>
            <a:lvl5pPr marL="1371600" marR="0" lvl="4" indent="0" algn="ctr" rtl="0">
              <a:lnSpc>
                <a:spcPct val="100000"/>
              </a:lnSpc>
              <a:spcBef>
                <a:spcPts val="5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5pPr>
            <a:lvl6pPr marL="1714500" marR="0" lvl="5" indent="0" algn="ctr" rtl="0">
              <a:lnSpc>
                <a:spcPct val="100000"/>
              </a:lnSpc>
              <a:spcBef>
                <a:spcPts val="5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6pPr>
            <a:lvl7pPr marL="2057400" marR="0" lvl="6"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7pPr>
            <a:lvl8pPr marL="2400300" marR="0" lvl="7"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8pPr>
            <a:lvl9pPr marL="2743200" marR="0" lvl="8"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9pPr>
          </a:lstStyle>
          <a:p>
            <a:endParaRPr/>
          </a:p>
        </p:txBody>
      </p:sp>
      <p:sp>
        <p:nvSpPr>
          <p:cNvPr id="903" name="Google Shape;903;p132"/>
          <p:cNvSpPr txBox="1">
            <a:spLocks noGrp="1"/>
          </p:cNvSpPr>
          <p:nvPr>
            <p:ph type="body" idx="2"/>
          </p:nvPr>
        </p:nvSpPr>
        <p:spPr>
          <a:xfrm>
            <a:off x="353882" y="2409035"/>
            <a:ext cx="5773500" cy="2139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1pPr>
            <a:lvl2pPr marL="914400" marR="0" lvl="1" indent="-228600" algn="l" rtl="0">
              <a:lnSpc>
                <a:spcPct val="100000"/>
              </a:lnSpc>
              <a:spcBef>
                <a:spcPts val="200"/>
              </a:spcBef>
              <a:spcAft>
                <a:spcPts val="0"/>
              </a:spcAft>
              <a:buClr>
                <a:schemeClr val="dk1"/>
              </a:buClr>
              <a:buSzPts val="1200"/>
              <a:buFont typeface="Arial"/>
              <a:buNone/>
              <a:defRPr sz="1100" b="0" i="0" u="none" strike="noStrike" cap="none">
                <a:solidFill>
                  <a:schemeClr val="dk1"/>
                </a:solidFill>
                <a:latin typeface="Arial"/>
                <a:ea typeface="Arial"/>
                <a:cs typeface="Arial"/>
                <a:sym typeface="Arial"/>
              </a:defRPr>
            </a:lvl2pPr>
            <a:lvl3pPr marL="1371600" marR="0" lvl="2" indent="-228600" algn="l" rtl="0">
              <a:lnSpc>
                <a:spcPct val="95000"/>
              </a:lnSpc>
              <a:spcBef>
                <a:spcPts val="20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3pPr>
            <a:lvl4pPr marL="1828800" marR="0" lvl="3" indent="-273050" algn="l" rtl="0">
              <a:lnSpc>
                <a:spcPct val="100000"/>
              </a:lnSpc>
              <a:spcBef>
                <a:spcPts val="0"/>
              </a:spcBef>
              <a:spcAft>
                <a:spcPts val="0"/>
              </a:spcAft>
              <a:buClr>
                <a:schemeClr val="dk1"/>
              </a:buClr>
              <a:buSzPts val="700"/>
              <a:buFont typeface="Arial"/>
              <a:buChar char="•"/>
              <a:defRPr sz="700" b="1" i="0" u="none" strike="noStrike" cap="none">
                <a:solidFill>
                  <a:schemeClr val="dk1"/>
                </a:solidFill>
                <a:latin typeface="Arial"/>
                <a:ea typeface="Arial"/>
                <a:cs typeface="Arial"/>
                <a:sym typeface="Arial"/>
              </a:defRPr>
            </a:lvl4pPr>
            <a:lvl5pPr marL="2286000" marR="0" lvl="4" indent="-228600" algn="l" rtl="0">
              <a:lnSpc>
                <a:spcPct val="100000"/>
              </a:lnSpc>
              <a:spcBef>
                <a:spcPts val="200"/>
              </a:spcBef>
              <a:spcAft>
                <a:spcPts val="0"/>
              </a:spcAft>
              <a:buClr>
                <a:schemeClr val="dk1"/>
              </a:buClr>
              <a:buSzPts val="1100"/>
              <a:buFont typeface="Arial"/>
              <a:buNone/>
              <a:defRPr sz="700" b="0" i="0" u="none" strike="noStrike" cap="none">
                <a:solidFill>
                  <a:schemeClr val="dk1"/>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grpSp>
        <p:nvGrpSpPr>
          <p:cNvPr id="904" name="Google Shape;904;p132"/>
          <p:cNvGrpSpPr/>
          <p:nvPr/>
        </p:nvGrpSpPr>
        <p:grpSpPr>
          <a:xfrm>
            <a:off x="547395" y="3801588"/>
            <a:ext cx="1629703" cy="1660293"/>
            <a:chOff x="1028459" y="5082988"/>
            <a:chExt cx="1928871" cy="1965542"/>
          </a:xfrm>
        </p:grpSpPr>
        <p:pic>
          <p:nvPicPr>
            <p:cNvPr id="905" name="Google Shape;905;p132"/>
            <p:cNvPicPr preferRelativeResize="0"/>
            <p:nvPr/>
          </p:nvPicPr>
          <p:blipFill rotWithShape="1">
            <a:blip r:embed="rId4">
              <a:alphaModFix amt="54000"/>
            </a:blip>
            <a:srcRect/>
            <a:stretch/>
          </p:blipFill>
          <p:spPr>
            <a:xfrm>
              <a:off x="1028459" y="6051358"/>
              <a:ext cx="1573172" cy="997172"/>
            </a:xfrm>
            <a:prstGeom prst="rect">
              <a:avLst/>
            </a:prstGeom>
            <a:noFill/>
            <a:ln>
              <a:noFill/>
            </a:ln>
          </p:spPr>
        </p:pic>
        <p:pic>
          <p:nvPicPr>
            <p:cNvPr id="906" name="Google Shape;906;p132"/>
            <p:cNvPicPr preferRelativeResize="0"/>
            <p:nvPr/>
          </p:nvPicPr>
          <p:blipFill rotWithShape="1">
            <a:blip r:embed="rId4">
              <a:alphaModFix amt="54000"/>
            </a:blip>
            <a:srcRect/>
            <a:stretch/>
          </p:blipFill>
          <p:spPr>
            <a:xfrm>
              <a:off x="1623932" y="6354848"/>
              <a:ext cx="1333398" cy="433716"/>
            </a:xfrm>
            <a:prstGeom prst="rect">
              <a:avLst/>
            </a:prstGeom>
            <a:noFill/>
            <a:ln>
              <a:noFill/>
            </a:ln>
          </p:spPr>
        </p:pic>
        <p:pic>
          <p:nvPicPr>
            <p:cNvPr id="907" name="Google Shape;907;p132"/>
            <p:cNvPicPr preferRelativeResize="0"/>
            <p:nvPr/>
          </p:nvPicPr>
          <p:blipFill rotWithShape="1">
            <a:blip r:embed="rId5">
              <a:alphaModFix/>
            </a:blip>
            <a:srcRect/>
            <a:stretch/>
          </p:blipFill>
          <p:spPr>
            <a:xfrm>
              <a:off x="1685783" y="5082988"/>
              <a:ext cx="919439" cy="1532392"/>
            </a:xfrm>
            <a:prstGeom prst="rect">
              <a:avLst/>
            </a:prstGeom>
            <a:noFill/>
            <a:ln>
              <a:noFill/>
            </a:ln>
          </p:spPr>
        </p:pic>
      </p:grpSp>
      <p:pic>
        <p:nvPicPr>
          <p:cNvPr id="908" name="Google Shape;908;p132"/>
          <p:cNvPicPr preferRelativeResize="0"/>
          <p:nvPr/>
        </p:nvPicPr>
        <p:blipFill rotWithShape="1">
          <a:blip r:embed="rId4">
            <a:alphaModFix amt="54000"/>
          </a:blip>
          <a:srcRect/>
          <a:stretch/>
        </p:blipFill>
        <p:spPr>
          <a:xfrm>
            <a:off x="1717958" y="4627152"/>
            <a:ext cx="1126680" cy="366382"/>
          </a:xfrm>
          <a:prstGeom prst="rect">
            <a:avLst/>
          </a:prstGeom>
          <a:noFill/>
          <a:ln>
            <a:noFill/>
          </a:ln>
        </p:spPr>
      </p:pic>
      <p:pic>
        <p:nvPicPr>
          <p:cNvPr id="909" name="Google Shape;909;p132"/>
          <p:cNvPicPr preferRelativeResize="0"/>
          <p:nvPr/>
        </p:nvPicPr>
        <p:blipFill rotWithShape="1">
          <a:blip r:embed="rId6">
            <a:alphaModFix/>
          </a:blip>
          <a:srcRect/>
          <a:stretch/>
        </p:blipFill>
        <p:spPr>
          <a:xfrm>
            <a:off x="2013075" y="4176296"/>
            <a:ext cx="513047" cy="691497"/>
          </a:xfrm>
          <a:prstGeom prst="rect">
            <a:avLst/>
          </a:prstGeom>
          <a:noFill/>
          <a:ln>
            <a:noFill/>
          </a:ln>
        </p:spPr>
      </p:pic>
      <p:pic>
        <p:nvPicPr>
          <p:cNvPr id="910" name="Google Shape;910;p132"/>
          <p:cNvPicPr preferRelativeResize="0"/>
          <p:nvPr/>
        </p:nvPicPr>
        <p:blipFill rotWithShape="1">
          <a:blip r:embed="rId4">
            <a:alphaModFix amt="22000"/>
          </a:blip>
          <a:srcRect/>
          <a:stretch/>
        </p:blipFill>
        <p:spPr>
          <a:xfrm>
            <a:off x="-90441" y="4314064"/>
            <a:ext cx="1126680" cy="366382"/>
          </a:xfrm>
          <a:prstGeom prst="rect">
            <a:avLst/>
          </a:prstGeom>
          <a:noFill/>
          <a:ln>
            <a:noFill/>
          </a:ln>
          <a:effectLst>
            <a:outerShdw blurRad="50800" dist="50800" dir="5400000" algn="ctr" rotWithShape="0">
              <a:srgbClr val="000000">
                <a:alpha val="9800"/>
              </a:srgbClr>
            </a:outerShdw>
          </a:effectLst>
        </p:spPr>
      </p:pic>
      <p:pic>
        <p:nvPicPr>
          <p:cNvPr id="911" name="Google Shape;911;p132" descr="Cloud-the-Goat---Grazing.png"/>
          <p:cNvPicPr preferRelativeResize="0"/>
          <p:nvPr/>
        </p:nvPicPr>
        <p:blipFill rotWithShape="1">
          <a:blip r:embed="rId7">
            <a:alphaModFix/>
          </a:blip>
          <a:srcRect/>
          <a:stretch/>
        </p:blipFill>
        <p:spPr>
          <a:xfrm flipH="1">
            <a:off x="369030" y="4275912"/>
            <a:ext cx="345414" cy="279123"/>
          </a:xfrm>
          <a:prstGeom prst="rect">
            <a:avLst/>
          </a:prstGeom>
          <a:noFill/>
          <a:ln>
            <a:noFill/>
          </a:ln>
        </p:spPr>
      </p:pic>
      <p:sp>
        <p:nvSpPr>
          <p:cNvPr id="912" name="Google Shape;912;p132"/>
          <p:cNvSpPr txBox="1">
            <a:spLocks noGrp="1"/>
          </p:cNvSpPr>
          <p:nvPr>
            <p:ph type="body" idx="3"/>
          </p:nvPr>
        </p:nvSpPr>
        <p:spPr>
          <a:xfrm>
            <a:off x="353882" y="2210368"/>
            <a:ext cx="5773500" cy="185700"/>
          </a:xfrm>
          <a:prstGeom prst="rect">
            <a:avLst/>
          </a:prstGeom>
          <a:noFill/>
          <a:ln>
            <a:noFill/>
          </a:ln>
        </p:spPr>
        <p:txBody>
          <a:bodyPr spcFirstLastPara="1" wrap="square" lIns="0" tIns="0" rIns="0" bIns="0" anchor="t" anchorCtr="0">
            <a:noAutofit/>
          </a:bodyPr>
          <a:lstStyle>
            <a:lvl1pPr marL="457200" marR="0" lvl="0" indent="-228600" algn="l" rtl="0">
              <a:lnSpc>
                <a:spcPct val="95000"/>
              </a:lnSpc>
              <a:spcBef>
                <a:spcPts val="0"/>
              </a:spcBef>
              <a:spcAft>
                <a:spcPts val="0"/>
              </a:spcAft>
              <a:buClr>
                <a:schemeClr val="dk1"/>
              </a:buClr>
              <a:buSzPts val="1100"/>
              <a:buNone/>
              <a:defRPr sz="1100" b="1" i="0" u="none" strike="noStrike" cap="none">
                <a:solidFill>
                  <a:schemeClr val="dk1"/>
                </a:solidFill>
              </a:defRPr>
            </a:lvl1pPr>
            <a:lvl2pPr marL="914400" marR="0" lvl="1" indent="-317500" algn="l" rtl="0">
              <a:lnSpc>
                <a:spcPct val="100000"/>
              </a:lnSpc>
              <a:spcBef>
                <a:spcPts val="200"/>
              </a:spcBef>
              <a:spcAft>
                <a:spcPts val="0"/>
              </a:spcAft>
              <a:buClr>
                <a:schemeClr val="dk1"/>
              </a:buClr>
              <a:buSzPts val="1400"/>
              <a:buChar char="•"/>
              <a:defRPr sz="1400" b="1" i="0" u="none" strike="noStrike" cap="none">
                <a:solidFill>
                  <a:schemeClr val="dk1"/>
                </a:solidFill>
              </a:defRPr>
            </a:lvl2pPr>
            <a:lvl3pPr marL="1371600" marR="0" lvl="2" indent="-304800" algn="l" rtl="0">
              <a:lnSpc>
                <a:spcPct val="100000"/>
              </a:lnSpc>
              <a:spcBef>
                <a:spcPts val="500"/>
              </a:spcBef>
              <a:spcAft>
                <a:spcPts val="0"/>
              </a:spcAft>
              <a:buClr>
                <a:schemeClr val="dk1"/>
              </a:buClr>
              <a:buSzPts val="1200"/>
              <a:buChar char="•"/>
              <a:defRPr sz="1200" b="1" i="0" u="none" strike="noStrike" cap="none">
                <a:solidFill>
                  <a:schemeClr val="dk1"/>
                </a:solidFill>
              </a:defRPr>
            </a:lvl3pPr>
            <a:lvl4pPr marL="1828800" marR="0" lvl="3" indent="-298450" algn="l" rtl="0">
              <a:lnSpc>
                <a:spcPct val="100000"/>
              </a:lnSpc>
              <a:spcBef>
                <a:spcPts val="500"/>
              </a:spcBef>
              <a:spcAft>
                <a:spcPts val="0"/>
              </a:spcAft>
              <a:buClr>
                <a:schemeClr val="dk1"/>
              </a:buClr>
              <a:buSzPts val="1100"/>
              <a:buChar char="•"/>
              <a:defRPr sz="1100" b="1" i="0" u="none" strike="noStrike" cap="none">
                <a:solidFill>
                  <a:schemeClr val="dk1"/>
                </a:solidFill>
                <a:latin typeface="Arial"/>
                <a:ea typeface="Arial"/>
                <a:cs typeface="Arial"/>
                <a:sym typeface="Arial"/>
              </a:defRPr>
            </a:lvl4pPr>
            <a:lvl5pPr marL="2286000" marR="0" lvl="4" indent="-228600" algn="l" rtl="0">
              <a:lnSpc>
                <a:spcPct val="100000"/>
              </a:lnSpc>
              <a:spcBef>
                <a:spcPts val="500"/>
              </a:spcBef>
              <a:spcAft>
                <a:spcPts val="0"/>
              </a:spcAft>
              <a:buClr>
                <a:schemeClr val="dk1"/>
              </a:buClr>
              <a:buSzPts val="1100"/>
              <a:buNone/>
              <a:defRPr sz="1500" b="1" i="0" u="none" strike="noStrike" cap="none">
                <a:solidFill>
                  <a:schemeClr val="dk1"/>
                </a:solidFill>
              </a:defRPr>
            </a:lvl5pPr>
            <a:lvl6pPr marL="2743200" marR="0" lvl="5" indent="-323850" algn="l" rtl="0">
              <a:lnSpc>
                <a:spcPct val="100000"/>
              </a:lnSpc>
              <a:spcBef>
                <a:spcPts val="500"/>
              </a:spcBef>
              <a:spcAft>
                <a:spcPts val="0"/>
              </a:spcAft>
              <a:buClr>
                <a:schemeClr val="dk1"/>
              </a:buClr>
              <a:buSzPts val="1500"/>
              <a:buChar char="•"/>
              <a:defRPr sz="1500" b="1" i="0" u="none" strike="noStrike" cap="none">
                <a:solidFill>
                  <a:schemeClr val="dk1"/>
                </a:solidFill>
              </a:defRPr>
            </a:lvl6pPr>
            <a:lvl7pPr marL="3200400" marR="0" lvl="6" indent="-323850" algn="l" rtl="0">
              <a:lnSpc>
                <a:spcPct val="100000"/>
              </a:lnSpc>
              <a:spcBef>
                <a:spcPts val="300"/>
              </a:spcBef>
              <a:spcAft>
                <a:spcPts val="0"/>
              </a:spcAft>
              <a:buClr>
                <a:schemeClr val="dk1"/>
              </a:buClr>
              <a:buSzPts val="1500"/>
              <a:buChar char="•"/>
              <a:defRPr sz="1500" b="1" i="0" u="none" strike="noStrike" cap="none">
                <a:solidFill>
                  <a:schemeClr val="dk1"/>
                </a:solidFill>
              </a:defRPr>
            </a:lvl7pPr>
            <a:lvl8pPr marL="3657600" marR="0" lvl="7" indent="-323850" algn="l" rtl="0">
              <a:lnSpc>
                <a:spcPct val="100000"/>
              </a:lnSpc>
              <a:spcBef>
                <a:spcPts val="300"/>
              </a:spcBef>
              <a:spcAft>
                <a:spcPts val="0"/>
              </a:spcAft>
              <a:buClr>
                <a:schemeClr val="dk1"/>
              </a:buClr>
              <a:buSzPts val="1500"/>
              <a:buChar char="•"/>
              <a:defRPr sz="1500" b="1" i="0" u="none" strike="noStrike" cap="none">
                <a:solidFill>
                  <a:schemeClr val="dk1"/>
                </a:solidFill>
              </a:defRPr>
            </a:lvl8pPr>
            <a:lvl9pPr marL="4114800" marR="0" lvl="8" indent="-323850" algn="l" rtl="0">
              <a:lnSpc>
                <a:spcPct val="100000"/>
              </a:lnSpc>
              <a:spcBef>
                <a:spcPts val="300"/>
              </a:spcBef>
              <a:spcAft>
                <a:spcPts val="0"/>
              </a:spcAft>
              <a:buClr>
                <a:schemeClr val="dk1"/>
              </a:buClr>
              <a:buSzPts val="1500"/>
              <a:buChar char="•"/>
              <a:defRPr sz="1500" b="1" i="0" u="none" strike="noStrike" cap="none">
                <a:solidFill>
                  <a:schemeClr val="dk1"/>
                </a:solidFill>
              </a:defRPr>
            </a:lvl9pPr>
          </a:lstStyle>
          <a:p>
            <a:endParaRPr/>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matchingName="N1 - Low Plains">
  <p:cSld name="D - Basic_1_1_1_1_1_1_1_1_1_1_1_1_1_1">
    <p:bg>
      <p:bgPr>
        <a:solidFill>
          <a:schemeClr val="lt1"/>
        </a:solidFill>
        <a:effectLst/>
      </p:bgPr>
    </p:bg>
    <p:spTree>
      <p:nvGrpSpPr>
        <p:cNvPr id="1" name="Shape 913"/>
        <p:cNvGrpSpPr/>
        <p:nvPr/>
      </p:nvGrpSpPr>
      <p:grpSpPr>
        <a:xfrm>
          <a:off x="0" y="0"/>
          <a:ext cx="0" cy="0"/>
          <a:chOff x="0" y="0"/>
          <a:chExt cx="0" cy="0"/>
        </a:xfrm>
      </p:grpSpPr>
      <p:sp>
        <p:nvSpPr>
          <p:cNvPr id="914" name="Google Shape;914;p133"/>
          <p:cNvSpPr/>
          <p:nvPr/>
        </p:nvSpPr>
        <p:spPr>
          <a:xfrm>
            <a:off x="-10596" y="146194"/>
            <a:ext cx="9154500" cy="5015700"/>
          </a:xfrm>
          <a:prstGeom prst="rect">
            <a:avLst/>
          </a:prstGeom>
          <a:solidFill>
            <a:srgbClr val="FFFFFF"/>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sz="1100"/>
          </a:p>
        </p:txBody>
      </p:sp>
      <p:pic>
        <p:nvPicPr>
          <p:cNvPr id="915" name="Google Shape;915;p133"/>
          <p:cNvPicPr preferRelativeResize="0"/>
          <p:nvPr/>
        </p:nvPicPr>
        <p:blipFill rotWithShape="1">
          <a:blip r:embed="rId2">
            <a:alphaModFix amt="80000"/>
          </a:blip>
          <a:srcRect t="-900" b="899"/>
          <a:stretch/>
        </p:blipFill>
        <p:spPr>
          <a:xfrm>
            <a:off x="0" y="175240"/>
            <a:ext cx="9143994" cy="4978910"/>
          </a:xfrm>
          <a:prstGeom prst="rect">
            <a:avLst/>
          </a:prstGeom>
          <a:noFill/>
          <a:ln>
            <a:noFill/>
          </a:ln>
        </p:spPr>
      </p:pic>
      <p:sp>
        <p:nvSpPr>
          <p:cNvPr id="916" name="Google Shape;916;p133"/>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17" name="Google Shape;917;p133"/>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18" name="Google Shape;918;p133"/>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19" name="Google Shape;919;p133"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matchingName="M2 - Scene Right - Lookout">
  <p:cSld name="D - Basic_1_1_1_1_1_1_1_1_1_1">
    <p:bg>
      <p:bgPr>
        <a:solidFill>
          <a:schemeClr val="lt1"/>
        </a:solidFill>
        <a:effectLst/>
      </p:bgPr>
    </p:bg>
    <p:spTree>
      <p:nvGrpSpPr>
        <p:cNvPr id="1" name="Shape 920"/>
        <p:cNvGrpSpPr/>
        <p:nvPr/>
      </p:nvGrpSpPr>
      <p:grpSpPr>
        <a:xfrm>
          <a:off x="0" y="0"/>
          <a:ext cx="0" cy="0"/>
          <a:chOff x="0" y="0"/>
          <a:chExt cx="0" cy="0"/>
        </a:xfrm>
      </p:grpSpPr>
      <p:pic>
        <p:nvPicPr>
          <p:cNvPr id="921" name="Google Shape;921;p134"/>
          <p:cNvPicPr preferRelativeResize="0"/>
          <p:nvPr/>
        </p:nvPicPr>
        <p:blipFill rotWithShape="1">
          <a:blip r:embed="rId2">
            <a:alphaModFix/>
          </a:blip>
          <a:srcRect/>
          <a:stretch/>
        </p:blipFill>
        <p:spPr>
          <a:xfrm>
            <a:off x="0" y="1340"/>
            <a:ext cx="9141615" cy="5142158"/>
          </a:xfrm>
          <a:prstGeom prst="rect">
            <a:avLst/>
          </a:prstGeom>
          <a:noFill/>
          <a:ln>
            <a:noFill/>
          </a:ln>
        </p:spPr>
      </p:pic>
      <p:pic>
        <p:nvPicPr>
          <p:cNvPr id="922" name="Google Shape;922;p134"/>
          <p:cNvPicPr preferRelativeResize="0"/>
          <p:nvPr/>
        </p:nvPicPr>
        <p:blipFill rotWithShape="1">
          <a:blip r:embed="rId3">
            <a:alphaModFix/>
          </a:blip>
          <a:srcRect l="27792"/>
          <a:stretch/>
        </p:blipFill>
        <p:spPr>
          <a:xfrm>
            <a:off x="2541528" y="1350"/>
            <a:ext cx="6602470" cy="5142150"/>
          </a:xfrm>
          <a:prstGeom prst="rect">
            <a:avLst/>
          </a:prstGeom>
          <a:noFill/>
          <a:ln>
            <a:noFill/>
          </a:ln>
        </p:spPr>
      </p:pic>
      <p:sp>
        <p:nvSpPr>
          <p:cNvPr id="923" name="Google Shape;923;p134"/>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24" name="Google Shape;924;p134"/>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25" name="Google Shape;925;p134"/>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26" name="Google Shape;926;p134"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matchingName="D - Basic">
  <p:cSld name="D - Basic_1">
    <p:bg>
      <p:bgPr>
        <a:solidFill>
          <a:schemeClr val="lt1"/>
        </a:solidFill>
        <a:effectLst/>
      </p:bgPr>
    </p:bg>
    <p:spTree>
      <p:nvGrpSpPr>
        <p:cNvPr id="1" name="Shape 927"/>
        <p:cNvGrpSpPr/>
        <p:nvPr/>
      </p:nvGrpSpPr>
      <p:grpSpPr>
        <a:xfrm>
          <a:off x="0" y="0"/>
          <a:ext cx="0" cy="0"/>
          <a:chOff x="0" y="0"/>
          <a:chExt cx="0" cy="0"/>
        </a:xfrm>
      </p:grpSpPr>
      <p:sp>
        <p:nvSpPr>
          <p:cNvPr id="928" name="Google Shape;928;p135"/>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29" name="Google Shape;929;p135"/>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30" name="Google Shape;930;p135"/>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matchingName="Paper Texture ">
  <p:cSld name="Paper Texture ">
    <p:spTree>
      <p:nvGrpSpPr>
        <p:cNvPr id="1" name="Shape 931"/>
        <p:cNvGrpSpPr/>
        <p:nvPr/>
      </p:nvGrpSpPr>
      <p:grpSpPr>
        <a:xfrm>
          <a:off x="0" y="0"/>
          <a:ext cx="0" cy="0"/>
          <a:chOff x="0" y="0"/>
          <a:chExt cx="0" cy="0"/>
        </a:xfrm>
      </p:grpSpPr>
      <p:pic>
        <p:nvPicPr>
          <p:cNvPr id="932" name="Google Shape;932;p136" descr="Picture 2"/>
          <p:cNvPicPr preferRelativeResize="0"/>
          <p:nvPr/>
        </p:nvPicPr>
        <p:blipFill rotWithShape="1">
          <a:blip r:embed="rId2">
            <a:alphaModFix/>
          </a:blip>
          <a:srcRect/>
          <a:stretch/>
        </p:blipFill>
        <p:spPr>
          <a:xfrm>
            <a:off x="4762" y="1339"/>
            <a:ext cx="9139238" cy="5140822"/>
          </a:xfrm>
          <a:prstGeom prst="rect">
            <a:avLst/>
          </a:prstGeom>
          <a:noFill/>
          <a:ln>
            <a:noFill/>
          </a:ln>
        </p:spPr>
      </p:pic>
      <p:sp>
        <p:nvSpPr>
          <p:cNvPr id="933" name="Google Shape;933;p136"/>
          <p:cNvSpPr txBox="1">
            <a:spLocks noGrp="1"/>
          </p:cNvSpPr>
          <p:nvPr>
            <p:ph type="body" idx="1"/>
          </p:nvPr>
        </p:nvSpPr>
        <p:spPr>
          <a:xfrm>
            <a:off x="433391" y="822884"/>
            <a:ext cx="8284500" cy="2538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Clr>
                <a:schemeClr val="accent1"/>
              </a:buClr>
              <a:buSzPts val="1700"/>
              <a:buFont typeface="Arial"/>
              <a:buNone/>
              <a:defRPr sz="1700">
                <a:solidFill>
                  <a:schemeClr val="accent1"/>
                </a:solidFill>
              </a:defRPr>
            </a:lvl1pPr>
            <a:lvl2pPr marL="914400" lvl="1" indent="-336550" algn="l" rtl="0">
              <a:lnSpc>
                <a:spcPct val="100000"/>
              </a:lnSpc>
              <a:spcBef>
                <a:spcPts val="0"/>
              </a:spcBef>
              <a:spcAft>
                <a:spcPts val="0"/>
              </a:spcAft>
              <a:buClr>
                <a:schemeClr val="accent1"/>
              </a:buClr>
              <a:buSzPts val="1700"/>
              <a:buFont typeface="Arial"/>
              <a:buChar char="•"/>
              <a:defRPr sz="1700">
                <a:solidFill>
                  <a:schemeClr val="accent1"/>
                </a:solidFill>
              </a:defRPr>
            </a:lvl2pPr>
            <a:lvl3pPr marL="1371600" lvl="2" indent="-336550" algn="l" rtl="0">
              <a:lnSpc>
                <a:spcPct val="100000"/>
              </a:lnSpc>
              <a:spcBef>
                <a:spcPts val="0"/>
              </a:spcBef>
              <a:spcAft>
                <a:spcPts val="0"/>
              </a:spcAft>
              <a:buClr>
                <a:schemeClr val="accent1"/>
              </a:buClr>
              <a:buSzPts val="1700"/>
              <a:buFont typeface="Arial"/>
              <a:buChar char="•"/>
              <a:defRPr sz="1700">
                <a:solidFill>
                  <a:schemeClr val="accent1"/>
                </a:solidFill>
              </a:defRPr>
            </a:lvl3pPr>
            <a:lvl4pPr marL="1828800" lvl="3" indent="-336550" algn="l" rtl="0">
              <a:lnSpc>
                <a:spcPct val="100000"/>
              </a:lnSpc>
              <a:spcBef>
                <a:spcPts val="0"/>
              </a:spcBef>
              <a:spcAft>
                <a:spcPts val="0"/>
              </a:spcAft>
              <a:buClr>
                <a:schemeClr val="accent1"/>
              </a:buClr>
              <a:buSzPts val="1700"/>
              <a:buFont typeface="Arial"/>
              <a:buChar char="•"/>
              <a:defRPr sz="1700">
                <a:solidFill>
                  <a:schemeClr val="accent1"/>
                </a:solidFill>
              </a:defRPr>
            </a:lvl4pPr>
            <a:lvl5pPr marL="2286000" lvl="4" indent="-228600" algn="l" rtl="0">
              <a:lnSpc>
                <a:spcPct val="100000"/>
              </a:lnSpc>
              <a:spcBef>
                <a:spcPts val="0"/>
              </a:spcBef>
              <a:spcAft>
                <a:spcPts val="0"/>
              </a:spcAft>
              <a:buClr>
                <a:schemeClr val="accent1"/>
              </a:buClr>
              <a:buSzPts val="1700"/>
              <a:buFont typeface="Arial"/>
              <a:buNone/>
              <a:defRPr sz="1700">
                <a:solidFill>
                  <a:schemeClr val="accent1"/>
                </a:solidFill>
              </a:defRPr>
            </a:lvl5pPr>
            <a:lvl6pPr marL="2743200" lvl="5" indent="-273050" algn="l" rtl="0">
              <a:lnSpc>
                <a:spcPct val="100000"/>
              </a:lnSpc>
              <a:spcBef>
                <a:spcPts val="800"/>
              </a:spcBef>
              <a:spcAft>
                <a:spcPts val="0"/>
              </a:spcAft>
              <a:buClr>
                <a:schemeClr val="accent2"/>
              </a:buClr>
              <a:buSzPts val="700"/>
              <a:buChar char="•"/>
              <a:defRPr/>
            </a:lvl6pPr>
            <a:lvl7pPr marL="3200400" lvl="6" indent="-273050" algn="l" rtl="0">
              <a:lnSpc>
                <a:spcPct val="100000"/>
              </a:lnSpc>
              <a:spcBef>
                <a:spcPts val="800"/>
              </a:spcBef>
              <a:spcAft>
                <a:spcPts val="0"/>
              </a:spcAft>
              <a:buClr>
                <a:schemeClr val="accent2"/>
              </a:buClr>
              <a:buSzPts val="700"/>
              <a:buChar char="•"/>
              <a:defRPr/>
            </a:lvl7pPr>
            <a:lvl8pPr marL="3657600" lvl="7" indent="-273050" algn="l" rtl="0">
              <a:lnSpc>
                <a:spcPct val="100000"/>
              </a:lnSpc>
              <a:spcBef>
                <a:spcPts val="800"/>
              </a:spcBef>
              <a:spcAft>
                <a:spcPts val="0"/>
              </a:spcAft>
              <a:buClr>
                <a:schemeClr val="accent2"/>
              </a:buClr>
              <a:buSzPts val="700"/>
              <a:buChar char="•"/>
              <a:defRPr/>
            </a:lvl8pPr>
            <a:lvl9pPr marL="4114800" lvl="8" indent="-273050" algn="l" rtl="0">
              <a:lnSpc>
                <a:spcPct val="100000"/>
              </a:lnSpc>
              <a:spcBef>
                <a:spcPts val="800"/>
              </a:spcBef>
              <a:spcAft>
                <a:spcPts val="0"/>
              </a:spcAft>
              <a:buClr>
                <a:schemeClr val="accent2"/>
              </a:buClr>
              <a:buSzPts val="700"/>
              <a:buChar char="•"/>
              <a:defRPr/>
            </a:lvl9pPr>
          </a:lstStyle>
          <a:p>
            <a:endParaRPr/>
          </a:p>
        </p:txBody>
      </p:sp>
      <p:pic>
        <p:nvPicPr>
          <p:cNvPr id="934" name="Google Shape;934;p136" descr="pasted-image.pdf"/>
          <p:cNvPicPr preferRelativeResize="0"/>
          <p:nvPr/>
        </p:nvPicPr>
        <p:blipFill rotWithShape="1">
          <a:blip r:embed="rId3">
            <a:alphaModFix/>
          </a:blip>
          <a:srcRect/>
          <a:stretch/>
        </p:blipFill>
        <p:spPr>
          <a:xfrm>
            <a:off x="8277692" y="424095"/>
            <a:ext cx="476677" cy="333735"/>
          </a:xfrm>
          <a:prstGeom prst="rect">
            <a:avLst/>
          </a:prstGeom>
          <a:noFill/>
          <a:ln>
            <a:noFill/>
          </a:ln>
        </p:spPr>
      </p:pic>
      <p:sp>
        <p:nvSpPr>
          <p:cNvPr id="935" name="Google Shape;935;p136"/>
          <p:cNvSpPr txBox="1">
            <a:spLocks noGrp="1"/>
          </p:cNvSpPr>
          <p:nvPr>
            <p:ph type="title"/>
          </p:nvPr>
        </p:nvSpPr>
        <p:spPr>
          <a:xfrm>
            <a:off x="433391" y="47625"/>
            <a:ext cx="82845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Clr>
                <a:schemeClr val="accent1"/>
              </a:buClr>
              <a:buSzPts val="2300"/>
              <a:buFont typeface="Arial"/>
              <a:buNone/>
              <a:defRPr>
                <a:solidFill>
                  <a:schemeClr val="accent1"/>
                </a:solidFill>
              </a:defRPr>
            </a:lvl1pPr>
            <a:lvl2pPr lvl="1" algn="l" rtl="0">
              <a:lnSpc>
                <a:spcPct val="95000"/>
              </a:lnSpc>
              <a:spcBef>
                <a:spcPts val="0"/>
              </a:spcBef>
              <a:spcAft>
                <a:spcPts val="0"/>
              </a:spcAft>
              <a:buClr>
                <a:srgbClr val="205CA0"/>
              </a:buClr>
              <a:buSzPts val="700"/>
              <a:buNone/>
              <a:defRPr/>
            </a:lvl2pPr>
            <a:lvl3pPr lvl="2" algn="l" rtl="0">
              <a:lnSpc>
                <a:spcPct val="95000"/>
              </a:lnSpc>
              <a:spcBef>
                <a:spcPts val="0"/>
              </a:spcBef>
              <a:spcAft>
                <a:spcPts val="0"/>
              </a:spcAft>
              <a:buClr>
                <a:srgbClr val="205CA0"/>
              </a:buClr>
              <a:buSzPts val="700"/>
              <a:buNone/>
              <a:defRPr/>
            </a:lvl3pPr>
            <a:lvl4pPr lvl="3" algn="l" rtl="0">
              <a:lnSpc>
                <a:spcPct val="95000"/>
              </a:lnSpc>
              <a:spcBef>
                <a:spcPts val="0"/>
              </a:spcBef>
              <a:spcAft>
                <a:spcPts val="0"/>
              </a:spcAft>
              <a:buClr>
                <a:srgbClr val="205CA0"/>
              </a:buClr>
              <a:buSzPts val="700"/>
              <a:buNone/>
              <a:defRPr/>
            </a:lvl4pPr>
            <a:lvl5pPr lvl="4" algn="l" rtl="0">
              <a:lnSpc>
                <a:spcPct val="95000"/>
              </a:lnSpc>
              <a:spcBef>
                <a:spcPts val="0"/>
              </a:spcBef>
              <a:spcAft>
                <a:spcPts val="0"/>
              </a:spcAft>
              <a:buClr>
                <a:srgbClr val="205CA0"/>
              </a:buClr>
              <a:buSzPts val="700"/>
              <a:buNone/>
              <a:defRPr/>
            </a:lvl5pPr>
            <a:lvl6pPr lvl="5" algn="l" rtl="0">
              <a:lnSpc>
                <a:spcPct val="95000"/>
              </a:lnSpc>
              <a:spcBef>
                <a:spcPts val="0"/>
              </a:spcBef>
              <a:spcAft>
                <a:spcPts val="0"/>
              </a:spcAft>
              <a:buClr>
                <a:srgbClr val="205CA0"/>
              </a:buClr>
              <a:buSzPts val="700"/>
              <a:buNone/>
              <a:defRPr/>
            </a:lvl6pPr>
            <a:lvl7pPr lvl="6" algn="l" rtl="0">
              <a:lnSpc>
                <a:spcPct val="95000"/>
              </a:lnSpc>
              <a:spcBef>
                <a:spcPts val="0"/>
              </a:spcBef>
              <a:spcAft>
                <a:spcPts val="0"/>
              </a:spcAft>
              <a:buClr>
                <a:srgbClr val="205CA0"/>
              </a:buClr>
              <a:buSzPts val="700"/>
              <a:buNone/>
              <a:defRPr/>
            </a:lvl7pPr>
            <a:lvl8pPr lvl="7" algn="l" rtl="0">
              <a:lnSpc>
                <a:spcPct val="95000"/>
              </a:lnSpc>
              <a:spcBef>
                <a:spcPts val="0"/>
              </a:spcBef>
              <a:spcAft>
                <a:spcPts val="0"/>
              </a:spcAft>
              <a:buClr>
                <a:srgbClr val="205CA0"/>
              </a:buClr>
              <a:buSzPts val="700"/>
              <a:buNone/>
              <a:defRPr/>
            </a:lvl8pPr>
            <a:lvl9pPr lvl="8" algn="l" rtl="0">
              <a:lnSpc>
                <a:spcPct val="95000"/>
              </a:lnSpc>
              <a:spcBef>
                <a:spcPts val="0"/>
              </a:spcBef>
              <a:spcAft>
                <a:spcPts val="0"/>
              </a:spcAft>
              <a:buClr>
                <a:srgbClr val="205CA0"/>
              </a:buClr>
              <a:buSzPts val="700"/>
              <a:buNone/>
              <a:defRPr/>
            </a:lvl9pPr>
          </a:lstStyle>
          <a:p>
            <a:endParaRPr/>
          </a:p>
        </p:txBody>
      </p:sp>
      <p:sp>
        <p:nvSpPr>
          <p:cNvPr id="936" name="Google Shape;936;p136"/>
          <p:cNvSpPr txBox="1">
            <a:spLocks noGrp="1"/>
          </p:cNvSpPr>
          <p:nvPr>
            <p:ph type="sldNum" idx="12"/>
          </p:nvPr>
        </p:nvSpPr>
        <p:spPr>
          <a:xfrm>
            <a:off x="4419758" y="4629150"/>
            <a:ext cx="2131500" cy="276300"/>
          </a:xfrm>
          <a:prstGeom prst="rect">
            <a:avLst/>
          </a:prstGeom>
          <a:noFill/>
          <a:ln>
            <a:noFill/>
          </a:ln>
        </p:spPr>
        <p:txBody>
          <a:bodyPr spcFirstLastPara="1" wrap="square" lIns="34275" tIns="34275" rIns="34275" bIns="34275" anchor="ctr" anchorCtr="0">
            <a:noAutofit/>
          </a:bodyPr>
          <a:lstStyle>
            <a:lvl1pPr marL="0" marR="0" lvl="0" indent="0" algn="r" rtl="0">
              <a:lnSpc>
                <a:spcPct val="100000"/>
              </a:lnSpc>
              <a:spcBef>
                <a:spcPts val="0"/>
              </a:spcBef>
              <a:spcAft>
                <a:spcPts val="0"/>
              </a:spcAft>
              <a:buClr>
                <a:srgbClr val="205CA0"/>
              </a:buClr>
              <a:buSzPts val="900"/>
              <a:buFont typeface="Arial"/>
              <a:buNone/>
              <a:defRPr sz="900" b="0" i="0" u="none" strike="noStrike" cap="none">
                <a:solidFill>
                  <a:schemeClr val="accent3"/>
                </a:solidFill>
                <a:latin typeface="Average"/>
                <a:ea typeface="Average"/>
                <a:cs typeface="Average"/>
                <a:sym typeface="Average"/>
              </a:defRPr>
            </a:lvl1pPr>
            <a:lvl2pPr marL="0" marR="0" lvl="1" indent="0" algn="r" rtl="0">
              <a:lnSpc>
                <a:spcPct val="100000"/>
              </a:lnSpc>
              <a:spcBef>
                <a:spcPts val="0"/>
              </a:spcBef>
              <a:spcAft>
                <a:spcPts val="0"/>
              </a:spcAft>
              <a:buClr>
                <a:srgbClr val="205CA0"/>
              </a:buClr>
              <a:buSzPts val="900"/>
              <a:buFont typeface="Arial"/>
              <a:buNone/>
              <a:defRPr sz="900" b="0" i="0" u="none" strike="noStrike" cap="none">
                <a:solidFill>
                  <a:schemeClr val="accent3"/>
                </a:solidFill>
                <a:latin typeface="Average"/>
                <a:ea typeface="Average"/>
                <a:cs typeface="Average"/>
                <a:sym typeface="Average"/>
              </a:defRPr>
            </a:lvl2pPr>
            <a:lvl3pPr marL="0" marR="0" lvl="2" indent="0" algn="r" rtl="0">
              <a:lnSpc>
                <a:spcPct val="100000"/>
              </a:lnSpc>
              <a:spcBef>
                <a:spcPts val="0"/>
              </a:spcBef>
              <a:spcAft>
                <a:spcPts val="0"/>
              </a:spcAft>
              <a:buClr>
                <a:srgbClr val="205CA0"/>
              </a:buClr>
              <a:buSzPts val="900"/>
              <a:buFont typeface="Arial"/>
              <a:buNone/>
              <a:defRPr sz="900" b="0" i="0" u="none" strike="noStrike" cap="none">
                <a:solidFill>
                  <a:schemeClr val="accent3"/>
                </a:solidFill>
                <a:latin typeface="Average"/>
                <a:ea typeface="Average"/>
                <a:cs typeface="Average"/>
                <a:sym typeface="Average"/>
              </a:defRPr>
            </a:lvl3pPr>
            <a:lvl4pPr marL="0" marR="0" lvl="3" indent="0" algn="r" rtl="0">
              <a:lnSpc>
                <a:spcPct val="100000"/>
              </a:lnSpc>
              <a:spcBef>
                <a:spcPts val="0"/>
              </a:spcBef>
              <a:spcAft>
                <a:spcPts val="0"/>
              </a:spcAft>
              <a:buClr>
                <a:srgbClr val="205CA0"/>
              </a:buClr>
              <a:buSzPts val="900"/>
              <a:buFont typeface="Arial"/>
              <a:buNone/>
              <a:defRPr sz="900" b="0" i="0" u="none" strike="noStrike" cap="none">
                <a:solidFill>
                  <a:schemeClr val="accent3"/>
                </a:solidFill>
                <a:latin typeface="Average"/>
                <a:ea typeface="Average"/>
                <a:cs typeface="Average"/>
                <a:sym typeface="Average"/>
              </a:defRPr>
            </a:lvl4pPr>
            <a:lvl5pPr marL="0" marR="0" lvl="4" indent="0" algn="r" rtl="0">
              <a:lnSpc>
                <a:spcPct val="100000"/>
              </a:lnSpc>
              <a:spcBef>
                <a:spcPts val="0"/>
              </a:spcBef>
              <a:spcAft>
                <a:spcPts val="0"/>
              </a:spcAft>
              <a:buClr>
                <a:srgbClr val="205CA0"/>
              </a:buClr>
              <a:buSzPts val="900"/>
              <a:buFont typeface="Arial"/>
              <a:buNone/>
              <a:defRPr sz="900" b="0" i="0" u="none" strike="noStrike" cap="none">
                <a:solidFill>
                  <a:schemeClr val="accent3"/>
                </a:solidFill>
                <a:latin typeface="Average"/>
                <a:ea typeface="Average"/>
                <a:cs typeface="Average"/>
                <a:sym typeface="Average"/>
              </a:defRPr>
            </a:lvl5pPr>
            <a:lvl6pPr marL="0" marR="0" lvl="5" indent="0" algn="r" rtl="0">
              <a:lnSpc>
                <a:spcPct val="100000"/>
              </a:lnSpc>
              <a:spcBef>
                <a:spcPts val="0"/>
              </a:spcBef>
              <a:spcAft>
                <a:spcPts val="0"/>
              </a:spcAft>
              <a:buClr>
                <a:srgbClr val="205CA0"/>
              </a:buClr>
              <a:buSzPts val="900"/>
              <a:buFont typeface="Arial"/>
              <a:buNone/>
              <a:defRPr sz="900" b="0" i="0" u="none" strike="noStrike" cap="none">
                <a:solidFill>
                  <a:schemeClr val="accent3"/>
                </a:solidFill>
                <a:latin typeface="Average"/>
                <a:ea typeface="Average"/>
                <a:cs typeface="Average"/>
                <a:sym typeface="Average"/>
              </a:defRPr>
            </a:lvl6pPr>
            <a:lvl7pPr marL="0" marR="0" lvl="6" indent="0" algn="r" rtl="0">
              <a:lnSpc>
                <a:spcPct val="100000"/>
              </a:lnSpc>
              <a:spcBef>
                <a:spcPts val="0"/>
              </a:spcBef>
              <a:spcAft>
                <a:spcPts val="0"/>
              </a:spcAft>
              <a:buClr>
                <a:srgbClr val="205CA0"/>
              </a:buClr>
              <a:buSzPts val="900"/>
              <a:buFont typeface="Arial"/>
              <a:buNone/>
              <a:defRPr sz="900" b="0" i="0" u="none" strike="noStrike" cap="none">
                <a:solidFill>
                  <a:schemeClr val="accent3"/>
                </a:solidFill>
                <a:latin typeface="Average"/>
                <a:ea typeface="Average"/>
                <a:cs typeface="Average"/>
                <a:sym typeface="Average"/>
              </a:defRPr>
            </a:lvl7pPr>
            <a:lvl8pPr marL="0" marR="0" lvl="7" indent="0" algn="r" rtl="0">
              <a:lnSpc>
                <a:spcPct val="100000"/>
              </a:lnSpc>
              <a:spcBef>
                <a:spcPts val="0"/>
              </a:spcBef>
              <a:spcAft>
                <a:spcPts val="0"/>
              </a:spcAft>
              <a:buClr>
                <a:srgbClr val="205CA0"/>
              </a:buClr>
              <a:buSzPts val="900"/>
              <a:buFont typeface="Arial"/>
              <a:buNone/>
              <a:defRPr sz="900" b="0" i="0" u="none" strike="noStrike" cap="none">
                <a:solidFill>
                  <a:schemeClr val="accent3"/>
                </a:solidFill>
                <a:latin typeface="Average"/>
                <a:ea typeface="Average"/>
                <a:cs typeface="Average"/>
                <a:sym typeface="Average"/>
              </a:defRPr>
            </a:lvl8pPr>
            <a:lvl9pPr marL="0" marR="0" lvl="8" indent="0" algn="r" rtl="0">
              <a:lnSpc>
                <a:spcPct val="100000"/>
              </a:lnSpc>
              <a:spcBef>
                <a:spcPts val="0"/>
              </a:spcBef>
              <a:spcAft>
                <a:spcPts val="0"/>
              </a:spcAft>
              <a:buClr>
                <a:srgbClr val="205CA0"/>
              </a:buClr>
              <a:buSzPts val="900"/>
              <a:buFont typeface="Arial"/>
              <a:buNone/>
              <a:defRPr sz="900" b="0" i="0" u="none" strike="noStrike" cap="none">
                <a:solidFill>
                  <a:schemeClr val="accent3"/>
                </a:solidFill>
                <a:latin typeface="Average"/>
                <a:ea typeface="Average"/>
                <a:cs typeface="Average"/>
                <a:sym typeface="Averag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X1 - Seque Slide - A">
  <p:cSld name="Seque Slide - A">
    <p:bg>
      <p:bgPr>
        <a:solidFill>
          <a:srgbClr val="F4F4F4"/>
        </a:solidFill>
        <a:effectLst/>
      </p:bgPr>
    </p:bg>
    <p:spTree>
      <p:nvGrpSpPr>
        <p:cNvPr id="1" name="Shape 83"/>
        <p:cNvGrpSpPr/>
        <p:nvPr/>
      </p:nvGrpSpPr>
      <p:grpSpPr>
        <a:xfrm>
          <a:off x="0" y="0"/>
          <a:ext cx="0" cy="0"/>
          <a:chOff x="0" y="0"/>
          <a:chExt cx="0" cy="0"/>
        </a:xfrm>
      </p:grpSpPr>
      <p:pic>
        <p:nvPicPr>
          <p:cNvPr id="84" name="Google Shape;84;p17"/>
          <p:cNvPicPr preferRelativeResize="0"/>
          <p:nvPr/>
        </p:nvPicPr>
        <p:blipFill rotWithShape="1">
          <a:blip r:embed="rId2">
            <a:alphaModFix/>
          </a:blip>
          <a:srcRect/>
          <a:stretch/>
        </p:blipFill>
        <p:spPr>
          <a:xfrm>
            <a:off x="2" y="670"/>
            <a:ext cx="9141607" cy="5142158"/>
          </a:xfrm>
          <a:prstGeom prst="rect">
            <a:avLst/>
          </a:prstGeom>
          <a:noFill/>
          <a:ln>
            <a:noFill/>
          </a:ln>
        </p:spPr>
      </p:pic>
      <p:pic>
        <p:nvPicPr>
          <p:cNvPr id="85" name="Google Shape;85;p17"/>
          <p:cNvPicPr preferRelativeResize="0"/>
          <p:nvPr/>
        </p:nvPicPr>
        <p:blipFill rotWithShape="1">
          <a:blip r:embed="rId3">
            <a:alphaModFix/>
          </a:blip>
          <a:srcRect l="20588" t="-47000" r="54208" b="47000"/>
          <a:stretch/>
        </p:blipFill>
        <p:spPr>
          <a:xfrm flipH="1">
            <a:off x="4609052" y="4533387"/>
            <a:ext cx="326244" cy="425178"/>
          </a:xfrm>
          <a:prstGeom prst="rect">
            <a:avLst/>
          </a:prstGeom>
          <a:noFill/>
          <a:ln>
            <a:noFill/>
          </a:ln>
        </p:spPr>
      </p:pic>
      <p:sp>
        <p:nvSpPr>
          <p:cNvPr id="86" name="Google Shape;86;p17"/>
          <p:cNvSpPr txBox="1">
            <a:spLocks noGrp="1"/>
          </p:cNvSpPr>
          <p:nvPr>
            <p:ph type="ctrTitle"/>
          </p:nvPr>
        </p:nvSpPr>
        <p:spPr>
          <a:xfrm>
            <a:off x="433944" y="1353504"/>
            <a:ext cx="5375700" cy="836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2800"/>
              <a:buNone/>
              <a:defRPr sz="2400" b="1">
                <a:solidFill>
                  <a:schemeClr val="accent1"/>
                </a:solidFill>
                <a:latin typeface="Salesforce Sans"/>
                <a:ea typeface="Salesforce Sans"/>
                <a:cs typeface="Salesforce Sans"/>
                <a:sym typeface="Salesforce Sans"/>
              </a:defRPr>
            </a:lvl1pPr>
            <a:lvl2pPr lvl="1" algn="l" rtl="0">
              <a:spcBef>
                <a:spcPts val="0"/>
              </a:spcBef>
              <a:spcAft>
                <a:spcPts val="0"/>
              </a:spcAft>
              <a:buSzPts val="2800"/>
              <a:buNone/>
              <a:defRPr/>
            </a:lvl2pPr>
            <a:lvl3pPr lvl="2" algn="l" rtl="0">
              <a:spcBef>
                <a:spcPts val="0"/>
              </a:spcBef>
              <a:spcAft>
                <a:spcPts val="0"/>
              </a:spcAft>
              <a:buSzPts val="2800"/>
              <a:buNone/>
              <a:defRPr/>
            </a:lvl3pPr>
            <a:lvl4pPr lvl="3" algn="l" rtl="0">
              <a:spcBef>
                <a:spcPts val="0"/>
              </a:spcBef>
              <a:spcAft>
                <a:spcPts val="0"/>
              </a:spcAft>
              <a:buSzPts val="2800"/>
              <a:buNone/>
              <a:defRPr/>
            </a:lvl4pPr>
            <a:lvl5pPr lvl="4" algn="l" rtl="0">
              <a:spcBef>
                <a:spcPts val="0"/>
              </a:spcBef>
              <a:spcAft>
                <a:spcPts val="0"/>
              </a:spcAft>
              <a:buSzPts val="2800"/>
              <a:buNone/>
              <a:defRPr/>
            </a:lvl5pPr>
            <a:lvl6pPr lvl="5" algn="l" rtl="0">
              <a:spcBef>
                <a:spcPts val="0"/>
              </a:spcBef>
              <a:spcAft>
                <a:spcPts val="0"/>
              </a:spcAft>
              <a:buSzPts val="2800"/>
              <a:buNone/>
              <a:defRPr/>
            </a:lvl6pPr>
            <a:lvl7pPr lvl="6" algn="l" rtl="0">
              <a:spcBef>
                <a:spcPts val="0"/>
              </a:spcBef>
              <a:spcAft>
                <a:spcPts val="0"/>
              </a:spcAft>
              <a:buSzPts val="2800"/>
              <a:buNone/>
              <a:defRPr/>
            </a:lvl7pPr>
            <a:lvl8pPr lvl="7" algn="l" rtl="0">
              <a:spcBef>
                <a:spcPts val="0"/>
              </a:spcBef>
              <a:spcAft>
                <a:spcPts val="0"/>
              </a:spcAft>
              <a:buSzPts val="2800"/>
              <a:buNone/>
              <a:defRPr/>
            </a:lvl8pPr>
            <a:lvl9pPr lvl="8" algn="l" rtl="0">
              <a:spcBef>
                <a:spcPts val="0"/>
              </a:spcBef>
              <a:spcAft>
                <a:spcPts val="0"/>
              </a:spcAft>
              <a:buSzPts val="2800"/>
              <a:buNone/>
              <a:defRPr/>
            </a:lvl9pPr>
          </a:lstStyle>
          <a:p>
            <a:endParaRPr/>
          </a:p>
        </p:txBody>
      </p:sp>
      <p:sp>
        <p:nvSpPr>
          <p:cNvPr id="87" name="Google Shape;87;p17"/>
          <p:cNvSpPr txBox="1">
            <a:spLocks noGrp="1"/>
          </p:cNvSpPr>
          <p:nvPr>
            <p:ph type="body" idx="1"/>
          </p:nvPr>
        </p:nvSpPr>
        <p:spPr>
          <a:xfrm>
            <a:off x="433944" y="2246954"/>
            <a:ext cx="5375700" cy="695400"/>
          </a:xfrm>
          <a:prstGeom prst="rect">
            <a:avLst/>
          </a:prstGeom>
          <a:noFill/>
          <a:ln>
            <a:noFill/>
          </a:ln>
        </p:spPr>
        <p:txBody>
          <a:bodyPr spcFirstLastPara="1" wrap="square" lIns="0" tIns="0" rIns="0" bIns="0" anchor="t" anchorCtr="0">
            <a:noAutofit/>
          </a:bodyPr>
          <a:lstStyle>
            <a:lvl1pPr marL="457200" lvl="0" indent="-336550" algn="l" rtl="0">
              <a:spcBef>
                <a:spcPts val="0"/>
              </a:spcBef>
              <a:spcAft>
                <a:spcPts val="0"/>
              </a:spcAft>
              <a:buSzPts val="1700"/>
              <a:buChar char="●"/>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pic>
        <p:nvPicPr>
          <p:cNvPr id="88" name="Google Shape;88;p17"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pic>
        <p:nvPicPr>
          <p:cNvPr id="89" name="Google Shape;89;p17"/>
          <p:cNvPicPr preferRelativeResize="0"/>
          <p:nvPr/>
        </p:nvPicPr>
        <p:blipFill rotWithShape="1">
          <a:blip r:embed="rId5">
            <a:alphaModFix/>
          </a:blip>
          <a:srcRect l="6094" b="31586"/>
          <a:stretch/>
        </p:blipFill>
        <p:spPr>
          <a:xfrm>
            <a:off x="5562857" y="4912534"/>
            <a:ext cx="320002" cy="230966"/>
          </a:xfrm>
          <a:prstGeom prst="rect">
            <a:avLst/>
          </a:prstGeom>
          <a:noFill/>
          <a:ln>
            <a:noFill/>
          </a:ln>
        </p:spPr>
      </p:pic>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matchingName="F - Basic - Mountain Footer Left">
  <p:cSld name="D - Basic_1_1">
    <p:bg>
      <p:bgPr>
        <a:solidFill>
          <a:schemeClr val="lt1"/>
        </a:solidFill>
        <a:effectLst/>
      </p:bgPr>
    </p:bg>
    <p:spTree>
      <p:nvGrpSpPr>
        <p:cNvPr id="1" name="Shape 937"/>
        <p:cNvGrpSpPr/>
        <p:nvPr/>
      </p:nvGrpSpPr>
      <p:grpSpPr>
        <a:xfrm>
          <a:off x="0" y="0"/>
          <a:ext cx="0" cy="0"/>
          <a:chOff x="0" y="0"/>
          <a:chExt cx="0" cy="0"/>
        </a:xfrm>
      </p:grpSpPr>
      <p:pic>
        <p:nvPicPr>
          <p:cNvPr id="938" name="Google Shape;938;p137"/>
          <p:cNvPicPr preferRelativeResize="0"/>
          <p:nvPr/>
        </p:nvPicPr>
        <p:blipFill rotWithShape="1">
          <a:blip r:embed="rId2">
            <a:alphaModFix/>
          </a:blip>
          <a:srcRect/>
          <a:stretch/>
        </p:blipFill>
        <p:spPr>
          <a:xfrm>
            <a:off x="0" y="7663"/>
            <a:ext cx="9144002" cy="5143501"/>
          </a:xfrm>
          <a:prstGeom prst="rect">
            <a:avLst/>
          </a:prstGeom>
          <a:noFill/>
          <a:ln>
            <a:noFill/>
          </a:ln>
        </p:spPr>
      </p:pic>
      <p:sp>
        <p:nvSpPr>
          <p:cNvPr id="939" name="Google Shape;939;p137"/>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40" name="Google Shape;940;p137"/>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41" name="Google Shape;941;p137"/>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42" name="Google Shape;942;p137"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matchingName="M3 - Scene Left - View">
  <p:cSld name="D - Basic_1_1_1_1_1_1_1_1_1_1_1">
    <p:bg>
      <p:bgPr>
        <a:solidFill>
          <a:schemeClr val="lt1"/>
        </a:solidFill>
        <a:effectLst/>
      </p:bgPr>
    </p:bg>
    <p:spTree>
      <p:nvGrpSpPr>
        <p:cNvPr id="1" name="Shape 943"/>
        <p:cNvGrpSpPr/>
        <p:nvPr/>
      </p:nvGrpSpPr>
      <p:grpSpPr>
        <a:xfrm>
          <a:off x="0" y="0"/>
          <a:ext cx="0" cy="0"/>
          <a:chOff x="0" y="0"/>
          <a:chExt cx="0" cy="0"/>
        </a:xfrm>
      </p:grpSpPr>
      <p:pic>
        <p:nvPicPr>
          <p:cNvPr id="944" name="Google Shape;944;p138"/>
          <p:cNvPicPr preferRelativeResize="0"/>
          <p:nvPr/>
        </p:nvPicPr>
        <p:blipFill rotWithShape="1">
          <a:blip r:embed="rId2">
            <a:alphaModFix/>
          </a:blip>
          <a:srcRect/>
          <a:stretch/>
        </p:blipFill>
        <p:spPr>
          <a:xfrm>
            <a:off x="0" y="670"/>
            <a:ext cx="9141615" cy="5142158"/>
          </a:xfrm>
          <a:prstGeom prst="rect">
            <a:avLst/>
          </a:prstGeom>
          <a:noFill/>
          <a:ln>
            <a:noFill/>
          </a:ln>
        </p:spPr>
      </p:pic>
      <p:pic>
        <p:nvPicPr>
          <p:cNvPr id="945" name="Google Shape;945;p138"/>
          <p:cNvPicPr preferRelativeResize="0"/>
          <p:nvPr/>
        </p:nvPicPr>
        <p:blipFill rotWithShape="1">
          <a:blip r:embed="rId3">
            <a:alphaModFix/>
          </a:blip>
          <a:srcRect/>
          <a:stretch/>
        </p:blipFill>
        <p:spPr>
          <a:xfrm flipH="1">
            <a:off x="584143" y="3957789"/>
            <a:ext cx="2218453" cy="1201662"/>
          </a:xfrm>
          <a:prstGeom prst="rect">
            <a:avLst/>
          </a:prstGeom>
          <a:noFill/>
          <a:ln>
            <a:noFill/>
          </a:ln>
        </p:spPr>
      </p:pic>
      <p:sp>
        <p:nvSpPr>
          <p:cNvPr id="946" name="Google Shape;946;p138"/>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47" name="Google Shape;947;p138"/>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48" name="Google Shape;948;p138"/>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49" name="Google Shape;949;p138"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matchingName="J - Staging Area - Center">
  <p:cSld name="D - Basic_1_1_1_1_1_1">
    <p:bg>
      <p:bgPr>
        <a:solidFill>
          <a:schemeClr val="lt1"/>
        </a:solidFill>
        <a:effectLst/>
      </p:bgPr>
    </p:bg>
    <p:spTree>
      <p:nvGrpSpPr>
        <p:cNvPr id="1" name="Shape 950"/>
        <p:cNvGrpSpPr/>
        <p:nvPr/>
      </p:nvGrpSpPr>
      <p:grpSpPr>
        <a:xfrm>
          <a:off x="0" y="0"/>
          <a:ext cx="0" cy="0"/>
          <a:chOff x="0" y="0"/>
          <a:chExt cx="0" cy="0"/>
        </a:xfrm>
      </p:grpSpPr>
      <p:pic>
        <p:nvPicPr>
          <p:cNvPr id="951" name="Google Shape;951;p139"/>
          <p:cNvPicPr preferRelativeResize="0"/>
          <p:nvPr/>
        </p:nvPicPr>
        <p:blipFill rotWithShape="1">
          <a:blip r:embed="rId2">
            <a:alphaModFix/>
          </a:blip>
          <a:srcRect/>
          <a:stretch/>
        </p:blipFill>
        <p:spPr>
          <a:xfrm>
            <a:off x="-1191" y="7663"/>
            <a:ext cx="9144000" cy="5143500"/>
          </a:xfrm>
          <a:prstGeom prst="rect">
            <a:avLst/>
          </a:prstGeom>
          <a:noFill/>
          <a:ln>
            <a:noFill/>
          </a:ln>
        </p:spPr>
      </p:pic>
      <p:sp>
        <p:nvSpPr>
          <p:cNvPr id="952" name="Google Shape;952;p139"/>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53" name="Google Shape;953;p139"/>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54" name="Google Shape;954;p139"/>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55" name="Google Shape;955;p139"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matchingName="M1 - Scene Left - Mountain">
  <p:cSld name="D - Basic_1_1_1_1_1_1_1_1_1_2">
    <p:bg>
      <p:bgPr>
        <a:solidFill>
          <a:schemeClr val="lt1"/>
        </a:solidFill>
        <a:effectLst/>
      </p:bgPr>
    </p:bg>
    <p:spTree>
      <p:nvGrpSpPr>
        <p:cNvPr id="1" name="Shape 956"/>
        <p:cNvGrpSpPr/>
        <p:nvPr/>
      </p:nvGrpSpPr>
      <p:grpSpPr>
        <a:xfrm>
          <a:off x="0" y="0"/>
          <a:ext cx="0" cy="0"/>
          <a:chOff x="0" y="0"/>
          <a:chExt cx="0" cy="0"/>
        </a:xfrm>
      </p:grpSpPr>
      <p:pic>
        <p:nvPicPr>
          <p:cNvPr id="957" name="Google Shape;957;p140"/>
          <p:cNvPicPr preferRelativeResize="0"/>
          <p:nvPr/>
        </p:nvPicPr>
        <p:blipFill rotWithShape="1">
          <a:blip r:embed="rId2">
            <a:alphaModFix/>
          </a:blip>
          <a:srcRect/>
          <a:stretch/>
        </p:blipFill>
        <p:spPr>
          <a:xfrm>
            <a:off x="3" y="12582"/>
            <a:ext cx="9141607" cy="5142158"/>
          </a:xfrm>
          <a:prstGeom prst="rect">
            <a:avLst/>
          </a:prstGeom>
          <a:solidFill>
            <a:srgbClr val="032E61"/>
          </a:solidFill>
          <a:ln>
            <a:noFill/>
          </a:ln>
          <a:effectLst>
            <a:outerShdw blurRad="50800" dist="12700" dir="16200000" rotWithShape="0">
              <a:srgbClr val="000000">
                <a:alpha val="28630"/>
              </a:srgbClr>
            </a:outerShdw>
          </a:effectLst>
        </p:spPr>
      </p:pic>
      <p:pic>
        <p:nvPicPr>
          <p:cNvPr id="958" name="Google Shape;958;p140"/>
          <p:cNvPicPr preferRelativeResize="0"/>
          <p:nvPr/>
        </p:nvPicPr>
        <p:blipFill rotWithShape="1">
          <a:blip r:embed="rId3">
            <a:alphaModFix/>
          </a:blip>
          <a:srcRect/>
          <a:stretch/>
        </p:blipFill>
        <p:spPr>
          <a:xfrm rot="120000" flipH="1">
            <a:off x="160013" y="3171893"/>
            <a:ext cx="1166914" cy="1499162"/>
          </a:xfrm>
          <a:prstGeom prst="rect">
            <a:avLst/>
          </a:prstGeom>
          <a:noFill/>
          <a:ln>
            <a:noFill/>
          </a:ln>
        </p:spPr>
      </p:pic>
      <p:sp>
        <p:nvSpPr>
          <p:cNvPr id="959" name="Google Shape;959;p140"/>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60" name="Google Shape;960;p140"/>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61" name="Google Shape;961;p140"/>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62" name="Google Shape;962;p140"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matchingName="G - Above the Trees">
  <p:cSld name="D - Basic_1_1_1">
    <p:bg>
      <p:bgPr>
        <a:solidFill>
          <a:schemeClr val="lt1"/>
        </a:solidFill>
        <a:effectLst/>
      </p:bgPr>
    </p:bg>
    <p:spTree>
      <p:nvGrpSpPr>
        <p:cNvPr id="1" name="Shape 963"/>
        <p:cNvGrpSpPr/>
        <p:nvPr/>
      </p:nvGrpSpPr>
      <p:grpSpPr>
        <a:xfrm>
          <a:off x="0" y="0"/>
          <a:ext cx="0" cy="0"/>
          <a:chOff x="0" y="0"/>
          <a:chExt cx="0" cy="0"/>
        </a:xfrm>
      </p:grpSpPr>
      <p:pic>
        <p:nvPicPr>
          <p:cNvPr id="964" name="Google Shape;964;p141"/>
          <p:cNvPicPr preferRelativeResize="0"/>
          <p:nvPr/>
        </p:nvPicPr>
        <p:blipFill rotWithShape="1">
          <a:blip r:embed="rId2">
            <a:alphaModFix/>
          </a:blip>
          <a:srcRect/>
          <a:stretch/>
        </p:blipFill>
        <p:spPr>
          <a:xfrm>
            <a:off x="0" y="1368"/>
            <a:ext cx="9141615" cy="5142158"/>
          </a:xfrm>
          <a:prstGeom prst="rect">
            <a:avLst/>
          </a:prstGeom>
          <a:noFill/>
          <a:ln>
            <a:noFill/>
          </a:ln>
        </p:spPr>
      </p:pic>
      <p:sp>
        <p:nvSpPr>
          <p:cNvPr id="965" name="Google Shape;965;p141"/>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66" name="Google Shape;966;p141"/>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67" name="Google Shape;967;p141"/>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68" name="Google Shape;968;p141"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matchingName="N2 - Medium Plains">
  <p:cSld name="D - Basic_1_1_1_1_1_1_1_1_1_1_1_1_1_1_1">
    <p:bg>
      <p:bgPr>
        <a:solidFill>
          <a:schemeClr val="lt1"/>
        </a:solidFill>
        <a:effectLst/>
      </p:bgPr>
    </p:bg>
    <p:spTree>
      <p:nvGrpSpPr>
        <p:cNvPr id="1" name="Shape 969"/>
        <p:cNvGrpSpPr/>
        <p:nvPr/>
      </p:nvGrpSpPr>
      <p:grpSpPr>
        <a:xfrm>
          <a:off x="0" y="0"/>
          <a:ext cx="0" cy="0"/>
          <a:chOff x="0" y="0"/>
          <a:chExt cx="0" cy="0"/>
        </a:xfrm>
      </p:grpSpPr>
      <p:sp>
        <p:nvSpPr>
          <p:cNvPr id="970" name="Google Shape;970;p142"/>
          <p:cNvSpPr/>
          <p:nvPr/>
        </p:nvSpPr>
        <p:spPr>
          <a:xfrm>
            <a:off x="-10596" y="158025"/>
            <a:ext cx="9154500" cy="5015700"/>
          </a:xfrm>
          <a:prstGeom prst="rect">
            <a:avLst/>
          </a:prstGeom>
          <a:solidFill>
            <a:srgbClr val="FFFFFF"/>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pic>
        <p:nvPicPr>
          <p:cNvPr id="971" name="Google Shape;971;p142"/>
          <p:cNvPicPr preferRelativeResize="0"/>
          <p:nvPr/>
        </p:nvPicPr>
        <p:blipFill rotWithShape="1">
          <a:blip r:embed="rId2">
            <a:alphaModFix amt="78000"/>
          </a:blip>
          <a:srcRect/>
          <a:stretch/>
        </p:blipFill>
        <p:spPr>
          <a:xfrm>
            <a:off x="3" y="12582"/>
            <a:ext cx="9141607" cy="5142158"/>
          </a:xfrm>
          <a:prstGeom prst="rect">
            <a:avLst/>
          </a:prstGeom>
          <a:noFill/>
          <a:ln>
            <a:noFill/>
          </a:ln>
        </p:spPr>
      </p:pic>
      <p:sp>
        <p:nvSpPr>
          <p:cNvPr id="972" name="Google Shape;972;p142"/>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73" name="Google Shape;973;p142"/>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74" name="Google Shape;974;p142"/>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75" name="Google Shape;975;p142"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matchingName="D - Two Column">
  <p:cSld name="E - Basic 2 Column">
    <p:bg>
      <p:bgPr>
        <a:solidFill>
          <a:schemeClr val="lt1"/>
        </a:solidFill>
        <a:effectLst/>
      </p:bgPr>
    </p:bg>
    <p:spTree>
      <p:nvGrpSpPr>
        <p:cNvPr id="1" name="Shape 976"/>
        <p:cNvGrpSpPr/>
        <p:nvPr/>
      </p:nvGrpSpPr>
      <p:grpSpPr>
        <a:xfrm>
          <a:off x="0" y="0"/>
          <a:ext cx="0" cy="0"/>
          <a:chOff x="0" y="0"/>
          <a:chExt cx="0" cy="0"/>
        </a:xfrm>
      </p:grpSpPr>
      <p:sp>
        <p:nvSpPr>
          <p:cNvPr id="977" name="Google Shape;977;p143"/>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78" name="Google Shape;978;p143"/>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979" name="Google Shape;979;p143"/>
          <p:cNvSpPr txBox="1">
            <a:spLocks noGrp="1"/>
          </p:cNvSpPr>
          <p:nvPr>
            <p:ph type="body" idx="2"/>
          </p:nvPr>
        </p:nvSpPr>
        <p:spPr>
          <a:xfrm>
            <a:off x="383931" y="1212217"/>
            <a:ext cx="39786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980" name="Google Shape;980;p143"/>
          <p:cNvSpPr txBox="1">
            <a:spLocks noGrp="1"/>
          </p:cNvSpPr>
          <p:nvPr>
            <p:ph type="body" idx="3"/>
          </p:nvPr>
        </p:nvSpPr>
        <p:spPr>
          <a:xfrm>
            <a:off x="4672372" y="1212217"/>
            <a:ext cx="39786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matchingName="Y8 - GRK_Daisy Path Scene 2">
  <p:cSld name="T3 - Basic Column - 4_1_2_1_2_1_1_1_1_1_1">
    <p:bg>
      <p:bgPr>
        <a:solidFill>
          <a:schemeClr val="lt1"/>
        </a:solidFill>
        <a:effectLst/>
      </p:bgPr>
    </p:bg>
    <p:spTree>
      <p:nvGrpSpPr>
        <p:cNvPr id="1" name="Shape 981"/>
        <p:cNvGrpSpPr/>
        <p:nvPr/>
      </p:nvGrpSpPr>
      <p:grpSpPr>
        <a:xfrm>
          <a:off x="0" y="0"/>
          <a:ext cx="0" cy="0"/>
          <a:chOff x="0" y="0"/>
          <a:chExt cx="0" cy="0"/>
        </a:xfrm>
      </p:grpSpPr>
      <p:pic>
        <p:nvPicPr>
          <p:cNvPr id="982" name="Google Shape;982;p144"/>
          <p:cNvPicPr preferRelativeResize="0"/>
          <p:nvPr/>
        </p:nvPicPr>
        <p:blipFill rotWithShape="1">
          <a:blip r:embed="rId2">
            <a:alphaModFix/>
          </a:blip>
          <a:srcRect/>
          <a:stretch/>
        </p:blipFill>
        <p:spPr>
          <a:xfrm>
            <a:off x="1" y="673"/>
            <a:ext cx="9141618" cy="5142157"/>
          </a:xfrm>
          <a:prstGeom prst="rect">
            <a:avLst/>
          </a:prstGeom>
          <a:noFill/>
          <a:ln>
            <a:noFill/>
          </a:ln>
        </p:spPr>
      </p:pic>
      <p:pic>
        <p:nvPicPr>
          <p:cNvPr id="983" name="Google Shape;983;p144" descr="pasted-image.pdf"/>
          <p:cNvPicPr preferRelativeResize="0"/>
          <p:nvPr/>
        </p:nvPicPr>
        <p:blipFill rotWithShape="1">
          <a:blip r:embed="rId3">
            <a:alphaModFix/>
          </a:blip>
          <a:srcRect/>
          <a:stretch/>
        </p:blipFill>
        <p:spPr>
          <a:xfrm>
            <a:off x="8275084" y="424094"/>
            <a:ext cx="476800" cy="333821"/>
          </a:xfrm>
          <a:prstGeom prst="rect">
            <a:avLst/>
          </a:prstGeom>
          <a:noFill/>
          <a:ln>
            <a:noFill/>
          </a:ln>
        </p:spPr>
      </p:pic>
      <p:sp>
        <p:nvSpPr>
          <p:cNvPr id="984" name="Google Shape;984;p144"/>
          <p:cNvSpPr txBox="1">
            <a:spLocks noGrp="1"/>
          </p:cNvSpPr>
          <p:nvPr>
            <p:ph type="body" idx="1"/>
          </p:nvPr>
        </p:nvSpPr>
        <p:spPr>
          <a:xfrm>
            <a:off x="377134" y="730679"/>
            <a:ext cx="8286600" cy="2541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985" name="Google Shape;985;p144"/>
          <p:cNvSpPr txBox="1">
            <a:spLocks noGrp="1"/>
          </p:cNvSpPr>
          <p:nvPr>
            <p:ph type="title"/>
          </p:nvPr>
        </p:nvSpPr>
        <p:spPr>
          <a:xfrm>
            <a:off x="371572" y="105718"/>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86" name="Google Shape;986;p144"/>
          <p:cNvSpPr txBox="1">
            <a:spLocks noGrp="1"/>
          </p:cNvSpPr>
          <p:nvPr>
            <p:ph type="body" idx="2"/>
          </p:nvPr>
        </p:nvSpPr>
        <p:spPr>
          <a:xfrm>
            <a:off x="381118" y="1212225"/>
            <a:ext cx="8286600" cy="31680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87" name="Google Shape;987;p144" descr="pasted-image.pdf"/>
          <p:cNvPicPr preferRelativeResize="0"/>
          <p:nvPr/>
        </p:nvPicPr>
        <p:blipFill rotWithShape="1">
          <a:blip r:embed="rId3">
            <a:alphaModFix/>
          </a:blip>
          <a:srcRect/>
          <a:stretch/>
        </p:blipFill>
        <p:spPr>
          <a:xfrm>
            <a:off x="8275084" y="424094"/>
            <a:ext cx="476800" cy="333821"/>
          </a:xfrm>
          <a:prstGeom prst="rect">
            <a:avLst/>
          </a:prstGeom>
          <a:noFill/>
          <a:ln>
            <a:noFill/>
          </a:ln>
        </p:spPr>
      </p:pic>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matchingName="Y9 - GRK_Stone Path Scene">
  <p:cSld name="T3 - Basic Column - 4_1_2_1_1_1">
    <p:bg>
      <p:bgPr>
        <a:solidFill>
          <a:schemeClr val="lt1"/>
        </a:solidFill>
        <a:effectLst/>
      </p:bgPr>
    </p:bg>
    <p:spTree>
      <p:nvGrpSpPr>
        <p:cNvPr id="1" name="Shape 988"/>
        <p:cNvGrpSpPr/>
        <p:nvPr/>
      </p:nvGrpSpPr>
      <p:grpSpPr>
        <a:xfrm>
          <a:off x="0" y="0"/>
          <a:ext cx="0" cy="0"/>
          <a:chOff x="0" y="0"/>
          <a:chExt cx="0" cy="0"/>
        </a:xfrm>
      </p:grpSpPr>
      <p:pic>
        <p:nvPicPr>
          <p:cNvPr id="989" name="Google Shape;989;p145" descr="Picture 4"/>
          <p:cNvPicPr preferRelativeResize="0"/>
          <p:nvPr/>
        </p:nvPicPr>
        <p:blipFill rotWithShape="1">
          <a:blip r:embed="rId2">
            <a:alphaModFix/>
          </a:blip>
          <a:srcRect l="49" r="49" b="99"/>
          <a:stretch/>
        </p:blipFill>
        <p:spPr>
          <a:xfrm>
            <a:off x="2" y="669"/>
            <a:ext cx="9143996" cy="5143499"/>
          </a:xfrm>
          <a:prstGeom prst="rect">
            <a:avLst/>
          </a:prstGeom>
          <a:noFill/>
          <a:ln>
            <a:noFill/>
          </a:ln>
        </p:spPr>
      </p:pic>
      <p:sp>
        <p:nvSpPr>
          <p:cNvPr id="990" name="Google Shape;990;p145"/>
          <p:cNvSpPr txBox="1">
            <a:spLocks noGrp="1"/>
          </p:cNvSpPr>
          <p:nvPr>
            <p:ph type="body" idx="1"/>
          </p:nvPr>
        </p:nvSpPr>
        <p:spPr>
          <a:xfrm>
            <a:off x="381118" y="1212225"/>
            <a:ext cx="8286600" cy="31680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991" name="Google Shape;991;p145"/>
          <p:cNvSpPr txBox="1">
            <a:spLocks noGrp="1"/>
          </p:cNvSpPr>
          <p:nvPr>
            <p:ph type="body" idx="2"/>
          </p:nvPr>
        </p:nvSpPr>
        <p:spPr>
          <a:xfrm>
            <a:off x="377134" y="730679"/>
            <a:ext cx="8286600" cy="2541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992" name="Google Shape;992;p145"/>
          <p:cNvSpPr txBox="1">
            <a:spLocks noGrp="1"/>
          </p:cNvSpPr>
          <p:nvPr>
            <p:ph type="title"/>
          </p:nvPr>
        </p:nvSpPr>
        <p:spPr>
          <a:xfrm>
            <a:off x="371572" y="105718"/>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matchingName="I - Staging Area - Right">
  <p:cSld name="D - Basic_1_1_1_1_1_2">
    <p:bg>
      <p:bgPr>
        <a:solidFill>
          <a:schemeClr val="lt1"/>
        </a:solidFill>
        <a:effectLst/>
      </p:bgPr>
    </p:bg>
    <p:spTree>
      <p:nvGrpSpPr>
        <p:cNvPr id="1" name="Shape 993"/>
        <p:cNvGrpSpPr/>
        <p:nvPr/>
      </p:nvGrpSpPr>
      <p:grpSpPr>
        <a:xfrm>
          <a:off x="0" y="0"/>
          <a:ext cx="0" cy="0"/>
          <a:chOff x="0" y="0"/>
          <a:chExt cx="0" cy="0"/>
        </a:xfrm>
      </p:grpSpPr>
      <p:pic>
        <p:nvPicPr>
          <p:cNvPr id="994" name="Google Shape;994;p146"/>
          <p:cNvPicPr preferRelativeResize="0"/>
          <p:nvPr/>
        </p:nvPicPr>
        <p:blipFill rotWithShape="1">
          <a:blip r:embed="rId2">
            <a:alphaModFix/>
          </a:blip>
          <a:srcRect/>
          <a:stretch/>
        </p:blipFill>
        <p:spPr>
          <a:xfrm>
            <a:off x="0" y="670"/>
            <a:ext cx="9141615" cy="5142158"/>
          </a:xfrm>
          <a:prstGeom prst="rect">
            <a:avLst/>
          </a:prstGeom>
          <a:noFill/>
          <a:ln>
            <a:noFill/>
          </a:ln>
        </p:spPr>
      </p:pic>
      <p:sp>
        <p:nvSpPr>
          <p:cNvPr id="995" name="Google Shape;995;p146"/>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96" name="Google Shape;996;p146"/>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97" name="Google Shape;997;p146"/>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98" name="Google Shape;998;p146"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matchingName="Low Plains - Footer">
  <p:cSld name="Low Plains - Footer">
    <p:spTree>
      <p:nvGrpSpPr>
        <p:cNvPr id="1" name="Shape 90"/>
        <p:cNvGrpSpPr/>
        <p:nvPr/>
      </p:nvGrpSpPr>
      <p:grpSpPr>
        <a:xfrm>
          <a:off x="0" y="0"/>
          <a:ext cx="0" cy="0"/>
          <a:chOff x="0" y="0"/>
          <a:chExt cx="0" cy="0"/>
        </a:xfrm>
      </p:grpSpPr>
      <p:pic>
        <p:nvPicPr>
          <p:cNvPr id="91" name="Google Shape;91;p18"/>
          <p:cNvPicPr preferRelativeResize="0"/>
          <p:nvPr/>
        </p:nvPicPr>
        <p:blipFill/>
        <p:spPr>
          <a:xfrm>
            <a:off x="0" y="0"/>
            <a:ext cx="9139238" cy="5142161"/>
          </a:xfrm>
          <a:prstGeom prst="rect">
            <a:avLst/>
          </a:prstGeom>
          <a:noFill/>
          <a:ln>
            <a:noFill/>
          </a:ln>
        </p:spPr>
      </p:pic>
      <p:sp>
        <p:nvSpPr>
          <p:cNvPr id="92" name="Google Shape;92;p18"/>
          <p:cNvSpPr txBox="1">
            <a:spLocks noGrp="1"/>
          </p:cNvSpPr>
          <p:nvPr>
            <p:ph type="body" idx="1"/>
          </p:nvPr>
        </p:nvSpPr>
        <p:spPr>
          <a:xfrm>
            <a:off x="428737" y="1323213"/>
            <a:ext cx="8286600" cy="1717200"/>
          </a:xfrm>
          <a:prstGeom prst="rect">
            <a:avLst/>
          </a:prstGeom>
          <a:noFill/>
          <a:ln>
            <a:noFill/>
          </a:ln>
        </p:spPr>
        <p:txBody>
          <a:bodyPr spcFirstLastPara="1" wrap="square" lIns="91425" tIns="91425" rIns="91425" bIns="9142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SzPts val="1400"/>
              <a:buNone/>
              <a:defRPr sz="1500" b="0" i="0" u="none" strike="noStrike" cap="none">
                <a:solidFill>
                  <a:schemeClr val="accent2"/>
                </a:solidFill>
                <a:latin typeface="Arial"/>
                <a:ea typeface="Arial"/>
                <a:cs typeface="Arial"/>
                <a:sym typeface="Arial"/>
              </a:defRPr>
            </a:lvl5pPr>
            <a:lvl6pPr marL="2743200" marR="0" lvl="5" indent="-323850" algn="l" rtl="0">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spcBef>
                <a:spcPts val="16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spcBef>
                <a:spcPts val="16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spcBef>
                <a:spcPts val="1600"/>
              </a:spcBef>
              <a:spcAft>
                <a:spcPts val="160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93" name="Google Shape;93;p18"/>
          <p:cNvSpPr txBox="1">
            <a:spLocks noGrp="1"/>
          </p:cNvSpPr>
          <p:nvPr>
            <p:ph type="body" idx="2"/>
          </p:nvPr>
        </p:nvSpPr>
        <p:spPr>
          <a:xfrm>
            <a:off x="428737" y="822884"/>
            <a:ext cx="8287200" cy="254100"/>
          </a:xfrm>
          <a:prstGeom prst="rect">
            <a:avLst/>
          </a:prstGeom>
          <a:noFill/>
          <a:ln>
            <a:noFill/>
          </a:ln>
        </p:spPr>
        <p:txBody>
          <a:bodyPr spcFirstLastPara="1" wrap="square" lIns="91425" tIns="91425" rIns="91425" bIns="91425" anchor="t" anchorCtr="0">
            <a:noAutofit/>
          </a:bodyPr>
          <a:lstStyle>
            <a:lvl1pPr marL="457200" marR="0" lvl="0" indent="-228600" algn="l" rtl="0">
              <a:spcBef>
                <a:spcPts val="800"/>
              </a:spcBef>
              <a:spcAft>
                <a:spcPts val="0"/>
              </a:spcAft>
              <a:buClr>
                <a:srgbClr val="7F7F7F"/>
              </a:buClr>
              <a:buSzPts val="1700"/>
              <a:buFont typeface="Arial"/>
              <a:buNone/>
              <a:defRPr sz="1700" b="0" i="0" u="none" strike="noStrike" cap="none">
                <a:solidFill>
                  <a:srgbClr val="424145"/>
                </a:solidFill>
                <a:latin typeface="Arial"/>
                <a:ea typeface="Arial"/>
                <a:cs typeface="Arial"/>
                <a:sym typeface="Arial"/>
              </a:defRPr>
            </a:lvl1pPr>
            <a:lvl2pPr marL="914400" marR="0" lvl="1" indent="-317500" algn="l" rtl="0">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spcBef>
                <a:spcPts val="500"/>
              </a:spcBef>
              <a:spcAft>
                <a:spcPts val="0"/>
              </a:spcAft>
              <a:buSzPts val="1400"/>
              <a:buNone/>
              <a:defRPr sz="1500" b="0" i="0" u="none" strike="noStrike" cap="none">
                <a:solidFill>
                  <a:schemeClr val="accent2"/>
                </a:solidFill>
                <a:latin typeface="Arial"/>
                <a:ea typeface="Arial"/>
                <a:cs typeface="Arial"/>
                <a:sym typeface="Arial"/>
              </a:defRPr>
            </a:lvl5pPr>
            <a:lvl6pPr marL="2743200" marR="0" lvl="5" indent="-323850" algn="l" rtl="0">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spcBef>
                <a:spcPts val="16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spcBef>
                <a:spcPts val="16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spcBef>
                <a:spcPts val="1600"/>
              </a:spcBef>
              <a:spcAft>
                <a:spcPts val="160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94" name="Google Shape;94;p18"/>
          <p:cNvSpPr txBox="1">
            <a:spLocks noGrp="1"/>
          </p:cNvSpPr>
          <p:nvPr>
            <p:ph type="title"/>
          </p:nvPr>
        </p:nvSpPr>
        <p:spPr>
          <a:xfrm>
            <a:off x="428737" y="47627"/>
            <a:ext cx="8286600" cy="742500"/>
          </a:xfrm>
          <a:prstGeom prst="rect">
            <a:avLst/>
          </a:prstGeom>
          <a:noFill/>
          <a:ln>
            <a:noFill/>
          </a:ln>
        </p:spPr>
        <p:txBody>
          <a:bodyPr spcFirstLastPara="1" wrap="square" lIns="91425" tIns="91425" rIns="91425" bIns="91425" anchor="b" anchorCtr="0">
            <a:noAutofit/>
          </a:bodyPr>
          <a:lstStyle>
            <a:lvl1pPr marL="0" marR="0" lvl="0" indent="0" algn="l" rtl="0">
              <a:lnSpc>
                <a:spcPct val="95000"/>
              </a:lnSpc>
              <a:spcBef>
                <a:spcPts val="0"/>
              </a:spcBef>
              <a:spcAft>
                <a:spcPts val="0"/>
              </a:spcAft>
              <a:buSzPts val="2800"/>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2800"/>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2800"/>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2800"/>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2800"/>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SzPts val="2800"/>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SzPts val="2800"/>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SzPts val="2800"/>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SzPts val="2800"/>
              <a:buNone/>
              <a:defRPr sz="2400" b="0" i="0" u="none" strike="noStrike" cap="none">
                <a:solidFill>
                  <a:schemeClr val="accent1"/>
                </a:solidFill>
                <a:latin typeface="Arial"/>
                <a:ea typeface="Arial"/>
                <a:cs typeface="Arial"/>
                <a:sym typeface="Arial"/>
              </a:defRPr>
            </a:lvl9pPr>
          </a:lstStyle>
          <a:p>
            <a:endParaRPr/>
          </a:p>
        </p:txBody>
      </p:sp>
      <p:sp>
        <p:nvSpPr>
          <p:cNvPr id="95" name="Google Shape;95;p18"/>
          <p:cNvSpPr txBox="1">
            <a:spLocks noGrp="1"/>
          </p:cNvSpPr>
          <p:nvPr>
            <p:ph type="ftr" idx="11"/>
          </p:nvPr>
        </p:nvSpPr>
        <p:spPr>
          <a:xfrm>
            <a:off x="433500" y="4807847"/>
            <a:ext cx="6654900" cy="160500"/>
          </a:xfrm>
          <a:prstGeom prst="rect">
            <a:avLst/>
          </a:prstGeom>
          <a:noFill/>
          <a:ln>
            <a:noFill/>
          </a:ln>
        </p:spPr>
        <p:txBody>
          <a:bodyPr spcFirstLastPara="1" wrap="square" lIns="91425" tIns="91425" rIns="91425" bIns="91425" anchor="b" anchorCtr="0">
            <a:noAutofit/>
          </a:bodyPr>
          <a:lstStyle>
            <a:lvl1pPr marL="0" marR="0" lvl="0" indent="0" algn="l" rtl="0">
              <a:spcBef>
                <a:spcPts val="0"/>
              </a:spcBef>
              <a:spcAft>
                <a:spcPts val="0"/>
              </a:spcAft>
              <a:buSzPts val="1400"/>
              <a:buNone/>
              <a:defRPr sz="900">
                <a:solidFill>
                  <a:schemeClr val="lt1"/>
                </a:solidFill>
                <a:latin typeface="Arial"/>
                <a:ea typeface="Arial"/>
                <a:cs typeface="Arial"/>
                <a:sym typeface="Arial"/>
              </a:defRPr>
            </a:lvl1pPr>
            <a:lvl2pPr marL="342900" marR="0" lvl="1" indent="0" algn="l" rtl="0">
              <a:spcBef>
                <a:spcPts val="0"/>
              </a:spcBef>
              <a:spcAft>
                <a:spcPts val="0"/>
              </a:spcAft>
              <a:buSzPts val="1400"/>
              <a:buNone/>
              <a:defRPr sz="1400" b="0" i="0" u="none" strike="noStrike" cap="none">
                <a:solidFill>
                  <a:schemeClr val="dk1"/>
                </a:solidFill>
                <a:latin typeface="Arial"/>
                <a:ea typeface="Arial"/>
                <a:cs typeface="Arial"/>
                <a:sym typeface="Arial"/>
              </a:defRPr>
            </a:lvl2pPr>
            <a:lvl3pPr marL="685800" marR="0" lvl="2" indent="0" algn="l" rtl="0">
              <a:spcBef>
                <a:spcPts val="0"/>
              </a:spcBef>
              <a:spcAft>
                <a:spcPts val="0"/>
              </a:spcAft>
              <a:buSzPts val="1400"/>
              <a:buNone/>
              <a:defRPr sz="1400" b="0" i="0" u="none" strike="noStrike" cap="none">
                <a:solidFill>
                  <a:schemeClr val="dk1"/>
                </a:solidFill>
                <a:latin typeface="Arial"/>
                <a:ea typeface="Arial"/>
                <a:cs typeface="Arial"/>
                <a:sym typeface="Arial"/>
              </a:defRPr>
            </a:lvl3pPr>
            <a:lvl4pPr marL="1028700" marR="0" lvl="3" indent="0" algn="l" rtl="0">
              <a:spcBef>
                <a:spcPts val="0"/>
              </a:spcBef>
              <a:spcAft>
                <a:spcPts val="0"/>
              </a:spcAft>
              <a:buSzPts val="1400"/>
              <a:buNone/>
              <a:defRPr sz="1400" b="0" i="0" u="none" strike="noStrike" cap="none">
                <a:solidFill>
                  <a:schemeClr val="dk1"/>
                </a:solidFill>
                <a:latin typeface="Arial"/>
                <a:ea typeface="Arial"/>
                <a:cs typeface="Arial"/>
                <a:sym typeface="Arial"/>
              </a:defRPr>
            </a:lvl4pPr>
            <a:lvl5pPr marL="1371600" marR="0" lvl="4" indent="0" algn="l" rtl="0">
              <a:spcBef>
                <a:spcPts val="0"/>
              </a:spcBef>
              <a:spcAft>
                <a:spcPts val="0"/>
              </a:spcAft>
              <a:buSzPts val="1400"/>
              <a:buNone/>
              <a:defRPr sz="1400" b="0" i="0" u="none" strike="noStrike" cap="none">
                <a:solidFill>
                  <a:schemeClr val="dk1"/>
                </a:solidFill>
                <a:latin typeface="Arial"/>
                <a:ea typeface="Arial"/>
                <a:cs typeface="Arial"/>
                <a:sym typeface="Arial"/>
              </a:defRPr>
            </a:lvl5pPr>
            <a:lvl6pPr marL="1714500" marR="0" lvl="5" indent="0" algn="l" rtl="0">
              <a:spcBef>
                <a:spcPts val="0"/>
              </a:spcBef>
              <a:spcAft>
                <a:spcPts val="0"/>
              </a:spcAft>
              <a:buSzPts val="1400"/>
              <a:buNone/>
              <a:defRPr sz="1400" b="0" i="0" u="none" strike="noStrike" cap="none">
                <a:solidFill>
                  <a:schemeClr val="dk1"/>
                </a:solidFill>
                <a:latin typeface="Arial"/>
                <a:ea typeface="Arial"/>
                <a:cs typeface="Arial"/>
                <a:sym typeface="Arial"/>
              </a:defRPr>
            </a:lvl6pPr>
            <a:lvl7pPr marL="2057400" marR="0" lvl="6" indent="0" algn="l" rtl="0">
              <a:spcBef>
                <a:spcPts val="0"/>
              </a:spcBef>
              <a:spcAft>
                <a:spcPts val="0"/>
              </a:spcAft>
              <a:buSzPts val="1400"/>
              <a:buNone/>
              <a:defRPr sz="1400" b="0" i="0" u="none" strike="noStrike" cap="none">
                <a:solidFill>
                  <a:schemeClr val="dk1"/>
                </a:solidFill>
                <a:latin typeface="Arial"/>
                <a:ea typeface="Arial"/>
                <a:cs typeface="Arial"/>
                <a:sym typeface="Arial"/>
              </a:defRPr>
            </a:lvl7pPr>
            <a:lvl8pPr marL="2400300" marR="0" lvl="7" indent="0" algn="l" rtl="0">
              <a:spcBef>
                <a:spcPts val="0"/>
              </a:spcBef>
              <a:spcAft>
                <a:spcPts val="0"/>
              </a:spcAft>
              <a:buSzPts val="1400"/>
              <a:buNone/>
              <a:defRPr sz="1400" b="0" i="0" u="none" strike="noStrike" cap="none">
                <a:solidFill>
                  <a:schemeClr val="dk1"/>
                </a:solidFill>
                <a:latin typeface="Arial"/>
                <a:ea typeface="Arial"/>
                <a:cs typeface="Arial"/>
                <a:sym typeface="Arial"/>
              </a:defRPr>
            </a:lvl8pPr>
            <a:lvl9pPr marL="2743200" marR="0" lvl="8" indent="0" algn="l" rtl="0">
              <a:spcBef>
                <a:spcPts val="0"/>
              </a:spcBef>
              <a:spcAft>
                <a:spcPts val="0"/>
              </a:spcAft>
              <a:buSzPts val="1400"/>
              <a:buNone/>
              <a:defRPr sz="1400" b="0" i="0" u="none" strike="noStrike" cap="none">
                <a:solidFill>
                  <a:schemeClr val="dk1"/>
                </a:solidFill>
                <a:latin typeface="Arial"/>
                <a:ea typeface="Arial"/>
                <a:cs typeface="Arial"/>
                <a:sym typeface="Arial"/>
              </a:defRPr>
            </a:lvl9pPr>
          </a:lstStyle>
          <a:p>
            <a:endParaRPr/>
          </a:p>
        </p:txBody>
      </p:sp>
      <p:pic>
        <p:nvPicPr>
          <p:cNvPr id="96" name="Google Shape;96;p18" descr="pasted-image.pdf"/>
          <p:cNvPicPr preferRelativeResize="0"/>
          <p:nvPr/>
        </p:nvPicPr>
        <p:blipFill rotWithShape="1">
          <a:blip r:embed="rId2">
            <a:alphaModFix/>
          </a:blip>
          <a:srcRect/>
          <a:stretch/>
        </p:blipFill>
        <p:spPr>
          <a:xfrm>
            <a:off x="8275084" y="424094"/>
            <a:ext cx="476552" cy="333647"/>
          </a:xfrm>
          <a:prstGeom prst="rect">
            <a:avLst/>
          </a:prstGeom>
          <a:noFill/>
          <a:ln>
            <a:noFill/>
          </a:ln>
        </p:spPr>
      </p:pic>
      <p:pic>
        <p:nvPicPr>
          <p:cNvPr id="97" name="Google Shape;97;p18" descr="3-Trees-2.png"/>
          <p:cNvPicPr preferRelativeResize="0"/>
          <p:nvPr/>
        </p:nvPicPr>
        <p:blipFill/>
        <p:spPr>
          <a:xfrm>
            <a:off x="8839503" y="4431893"/>
            <a:ext cx="298795" cy="818345"/>
          </a:xfrm>
          <a:prstGeom prst="rect">
            <a:avLst/>
          </a:prstGeom>
          <a:noFill/>
          <a:ln>
            <a:noFill/>
          </a:ln>
        </p:spPr>
      </p:pic>
      <p:pic>
        <p:nvPicPr>
          <p:cNvPr id="98" name="Google Shape;98;p18" descr="Golden-Tree.png"/>
          <p:cNvPicPr preferRelativeResize="0"/>
          <p:nvPr/>
        </p:nvPicPr>
        <p:blipFill rotWithShape="1">
          <a:blip r:embed="rId3">
            <a:alphaModFix/>
          </a:blip>
          <a:srcRect l="31379" t="1181" b="1171"/>
          <a:stretch/>
        </p:blipFill>
        <p:spPr>
          <a:xfrm>
            <a:off x="3" y="4398247"/>
            <a:ext cx="302635" cy="709012"/>
          </a:xfrm>
          <a:prstGeom prst="rect">
            <a:avLst/>
          </a:prstGeom>
          <a:noFill/>
          <a:ln>
            <a:noFill/>
          </a:ln>
        </p:spPr>
      </p:pic>
      <p:pic>
        <p:nvPicPr>
          <p:cNvPr id="99" name="Google Shape;99;p18" descr="Drk Green Tree.png"/>
          <p:cNvPicPr preferRelativeResize="0"/>
          <p:nvPr/>
        </p:nvPicPr>
        <p:blipFill rotWithShape="1">
          <a:blip r:embed="rId4">
            <a:alphaModFix/>
          </a:blip>
          <a:srcRect/>
          <a:stretch/>
        </p:blipFill>
        <p:spPr>
          <a:xfrm>
            <a:off x="191787" y="4462150"/>
            <a:ext cx="312365" cy="558701"/>
          </a:xfrm>
          <a:prstGeom prst="rect">
            <a:avLst/>
          </a:prstGeom>
          <a:noFill/>
          <a:ln>
            <a:noFill/>
          </a:ln>
        </p:spPr>
      </p:pic>
    </p:spTree>
  </p:cSld>
  <p:clrMapOvr>
    <a:masterClrMapping/>
  </p:clrMapOvr>
  <p:transition>
    <p:fade/>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matchingName="C - Basic - Title Only">
  <p:cSld name="D - Basic_2">
    <p:bg>
      <p:bgPr>
        <a:solidFill>
          <a:schemeClr val="lt1"/>
        </a:solidFill>
        <a:effectLst/>
      </p:bgPr>
    </p:bg>
    <p:spTree>
      <p:nvGrpSpPr>
        <p:cNvPr id="1" name="Shape 999"/>
        <p:cNvGrpSpPr/>
        <p:nvPr/>
      </p:nvGrpSpPr>
      <p:grpSpPr>
        <a:xfrm>
          <a:off x="0" y="0"/>
          <a:ext cx="0" cy="0"/>
          <a:chOff x="0" y="0"/>
          <a:chExt cx="0" cy="0"/>
        </a:xfrm>
      </p:grpSpPr>
      <p:sp>
        <p:nvSpPr>
          <p:cNvPr id="1000" name="Google Shape;1000;p147"/>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001" name="Google Shape;1001;p147"/>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showMasterSp="0" matchingName="M - Footer Low Plains ">
  <p:cSld name="N - Medium Plains_1_1">
    <p:spTree>
      <p:nvGrpSpPr>
        <p:cNvPr id="1" name="Shape 1002"/>
        <p:cNvGrpSpPr/>
        <p:nvPr/>
      </p:nvGrpSpPr>
      <p:grpSpPr>
        <a:xfrm>
          <a:off x="0" y="0"/>
          <a:ext cx="0" cy="0"/>
          <a:chOff x="0" y="0"/>
          <a:chExt cx="0" cy="0"/>
        </a:xfrm>
      </p:grpSpPr>
      <p:pic>
        <p:nvPicPr>
          <p:cNvPr id="1003" name="Google Shape;1003;p148"/>
          <p:cNvPicPr preferRelativeResize="0"/>
          <p:nvPr/>
        </p:nvPicPr>
        <p:blipFill rotWithShape="1">
          <a:blip r:embed="rId2">
            <a:alphaModFix/>
          </a:blip>
          <a:srcRect l="9" t="980" b="84641"/>
          <a:stretch/>
        </p:blipFill>
        <p:spPr>
          <a:xfrm>
            <a:off x="-10446" y="-14032"/>
            <a:ext cx="9180254" cy="742500"/>
          </a:xfrm>
          <a:prstGeom prst="rect">
            <a:avLst/>
          </a:prstGeom>
          <a:noFill/>
          <a:ln>
            <a:noFill/>
          </a:ln>
        </p:spPr>
      </p:pic>
      <p:pic>
        <p:nvPicPr>
          <p:cNvPr id="1004" name="Google Shape;1004;p148"/>
          <p:cNvPicPr preferRelativeResize="0"/>
          <p:nvPr/>
        </p:nvPicPr>
        <p:blipFill rotWithShape="1">
          <a:blip r:embed="rId2">
            <a:alphaModFix/>
          </a:blip>
          <a:srcRect l="9" t="-6664" b="7644"/>
          <a:stretch/>
        </p:blipFill>
        <p:spPr>
          <a:xfrm>
            <a:off x="-10446" y="43116"/>
            <a:ext cx="9177859" cy="5113573"/>
          </a:xfrm>
          <a:prstGeom prst="rect">
            <a:avLst/>
          </a:prstGeom>
          <a:noFill/>
          <a:ln>
            <a:noFill/>
          </a:ln>
        </p:spPr>
      </p:pic>
      <p:pic>
        <p:nvPicPr>
          <p:cNvPr id="1005" name="Google Shape;1005;p148" descr="3-Trees-2.png"/>
          <p:cNvPicPr preferRelativeResize="0"/>
          <p:nvPr/>
        </p:nvPicPr>
        <p:blipFill rotWithShape="1">
          <a:blip r:embed="rId3">
            <a:alphaModFix/>
          </a:blip>
          <a:srcRect t="1399" r="41304" b="1390"/>
          <a:stretch/>
        </p:blipFill>
        <p:spPr>
          <a:xfrm>
            <a:off x="8796783" y="4298468"/>
            <a:ext cx="373023" cy="1018052"/>
          </a:xfrm>
          <a:prstGeom prst="rect">
            <a:avLst/>
          </a:prstGeom>
          <a:noFill/>
          <a:ln>
            <a:noFill/>
          </a:ln>
        </p:spPr>
      </p:pic>
      <p:pic>
        <p:nvPicPr>
          <p:cNvPr id="1006" name="Google Shape;1006;p148" descr="Golden-Tree.png"/>
          <p:cNvPicPr preferRelativeResize="0"/>
          <p:nvPr/>
        </p:nvPicPr>
        <p:blipFill rotWithShape="1">
          <a:blip r:embed="rId4">
            <a:alphaModFix/>
          </a:blip>
          <a:srcRect l="31379" t="1181" b="1171"/>
          <a:stretch/>
        </p:blipFill>
        <p:spPr>
          <a:xfrm>
            <a:off x="-9891" y="4373198"/>
            <a:ext cx="285964" cy="672214"/>
          </a:xfrm>
          <a:prstGeom prst="rect">
            <a:avLst/>
          </a:prstGeom>
          <a:noFill/>
          <a:ln>
            <a:noFill/>
          </a:ln>
        </p:spPr>
      </p:pic>
      <p:sp>
        <p:nvSpPr>
          <p:cNvPr id="1007" name="Google Shape;1007;p148"/>
          <p:cNvSpPr txBox="1">
            <a:spLocks noGrp="1"/>
          </p:cNvSpPr>
          <p:nvPr>
            <p:ph type="body" idx="1"/>
          </p:nvPr>
        </p:nvSpPr>
        <p:spPr>
          <a:xfrm>
            <a:off x="379660" y="1212216"/>
            <a:ext cx="8286600" cy="17172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08" name="Google Shape;1008;p148"/>
          <p:cNvSpPr txBox="1">
            <a:spLocks noGrp="1"/>
          </p:cNvSpPr>
          <p:nvPr>
            <p:ph type="body" idx="2"/>
          </p:nvPr>
        </p:nvSpPr>
        <p:spPr>
          <a:xfrm>
            <a:off x="375673" y="725167"/>
            <a:ext cx="82872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09" name="Google Shape;1009;p148"/>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pic>
        <p:nvPicPr>
          <p:cNvPr id="1010" name="Google Shape;1010;p148" descr="pasted-image.pdf"/>
          <p:cNvPicPr preferRelativeResize="0"/>
          <p:nvPr/>
        </p:nvPicPr>
        <p:blipFill rotWithShape="1">
          <a:blip r:embed="rId5">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matchingName="M1 - Scene Left - Mountain 1">
  <p:cSld name="D - Basic_1_1_1_1_1_1_1_1_1_3">
    <p:bg>
      <p:bgPr>
        <a:solidFill>
          <a:schemeClr val="lt1"/>
        </a:solidFill>
        <a:effectLst/>
      </p:bgPr>
    </p:bg>
    <p:spTree>
      <p:nvGrpSpPr>
        <p:cNvPr id="1" name="Shape 1011"/>
        <p:cNvGrpSpPr/>
        <p:nvPr/>
      </p:nvGrpSpPr>
      <p:grpSpPr>
        <a:xfrm>
          <a:off x="0" y="0"/>
          <a:ext cx="0" cy="0"/>
          <a:chOff x="0" y="0"/>
          <a:chExt cx="0" cy="0"/>
        </a:xfrm>
      </p:grpSpPr>
      <p:pic>
        <p:nvPicPr>
          <p:cNvPr id="1012" name="Google Shape;1012;p149"/>
          <p:cNvPicPr preferRelativeResize="0"/>
          <p:nvPr/>
        </p:nvPicPr>
        <p:blipFill rotWithShape="1">
          <a:blip r:embed="rId2">
            <a:alphaModFix/>
          </a:blip>
          <a:srcRect/>
          <a:stretch/>
        </p:blipFill>
        <p:spPr>
          <a:xfrm>
            <a:off x="3" y="12582"/>
            <a:ext cx="9141607" cy="5142158"/>
          </a:xfrm>
          <a:prstGeom prst="rect">
            <a:avLst/>
          </a:prstGeom>
          <a:solidFill>
            <a:srgbClr val="032E61"/>
          </a:solidFill>
          <a:ln>
            <a:noFill/>
          </a:ln>
          <a:effectLst>
            <a:outerShdw blurRad="50800" dist="12700" dir="16200000" rotWithShape="0">
              <a:srgbClr val="000000">
                <a:alpha val="28630"/>
              </a:srgbClr>
            </a:outerShdw>
          </a:effectLst>
        </p:spPr>
      </p:pic>
      <p:pic>
        <p:nvPicPr>
          <p:cNvPr id="1013" name="Google Shape;1013;p149"/>
          <p:cNvPicPr preferRelativeResize="0"/>
          <p:nvPr/>
        </p:nvPicPr>
        <p:blipFill rotWithShape="1">
          <a:blip r:embed="rId3">
            <a:alphaModFix/>
          </a:blip>
          <a:srcRect/>
          <a:stretch/>
        </p:blipFill>
        <p:spPr>
          <a:xfrm rot="120000" flipH="1">
            <a:off x="160013" y="3171893"/>
            <a:ext cx="1166914" cy="1499162"/>
          </a:xfrm>
          <a:prstGeom prst="rect">
            <a:avLst/>
          </a:prstGeom>
          <a:noFill/>
          <a:ln>
            <a:noFill/>
          </a:ln>
        </p:spPr>
      </p:pic>
      <p:sp>
        <p:nvSpPr>
          <p:cNvPr id="1014" name="Google Shape;1014;p149"/>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015" name="Google Shape;1015;p149"/>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1016" name="Google Shape;1016;p149"/>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017" name="Google Shape;1017;p149"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matchingName="M5 - Scene Right - Astro Balloon">
  <p:cSld name="D - Basic_1_1_1_1_1_1_1_1_1_1_1_1_1_2">
    <p:bg>
      <p:bgPr>
        <a:solidFill>
          <a:schemeClr val="lt1"/>
        </a:solidFill>
        <a:effectLst/>
      </p:bgPr>
    </p:bg>
    <p:spTree>
      <p:nvGrpSpPr>
        <p:cNvPr id="1" name="Shape 1018"/>
        <p:cNvGrpSpPr/>
        <p:nvPr/>
      </p:nvGrpSpPr>
      <p:grpSpPr>
        <a:xfrm>
          <a:off x="0" y="0"/>
          <a:ext cx="0" cy="0"/>
          <a:chOff x="0" y="0"/>
          <a:chExt cx="0" cy="0"/>
        </a:xfrm>
      </p:grpSpPr>
      <p:pic>
        <p:nvPicPr>
          <p:cNvPr id="1019" name="Google Shape;1019;p150"/>
          <p:cNvPicPr preferRelativeResize="0"/>
          <p:nvPr/>
        </p:nvPicPr>
        <p:blipFill rotWithShape="1">
          <a:blip r:embed="rId2">
            <a:alphaModFix/>
          </a:blip>
          <a:srcRect/>
          <a:stretch/>
        </p:blipFill>
        <p:spPr>
          <a:xfrm>
            <a:off x="0" y="670"/>
            <a:ext cx="9141615" cy="5142158"/>
          </a:xfrm>
          <a:prstGeom prst="rect">
            <a:avLst/>
          </a:prstGeom>
          <a:noFill/>
          <a:ln>
            <a:noFill/>
          </a:ln>
        </p:spPr>
      </p:pic>
      <p:sp>
        <p:nvSpPr>
          <p:cNvPr id="1020" name="Google Shape;1020;p150"/>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021" name="Google Shape;1021;p150"/>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1022" name="Google Shape;1022;p150"/>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matchingName="V - Thank You">
  <p:cSld name="V - Thank You">
    <p:bg>
      <p:bgPr>
        <a:solidFill>
          <a:schemeClr val="lt1"/>
        </a:solidFill>
        <a:effectLst/>
      </p:bgPr>
    </p:bg>
    <p:spTree>
      <p:nvGrpSpPr>
        <p:cNvPr id="1" name="Shape 1023"/>
        <p:cNvGrpSpPr/>
        <p:nvPr/>
      </p:nvGrpSpPr>
      <p:grpSpPr>
        <a:xfrm>
          <a:off x="0" y="0"/>
          <a:ext cx="0" cy="0"/>
          <a:chOff x="0" y="0"/>
          <a:chExt cx="0" cy="0"/>
        </a:xfrm>
      </p:grpSpPr>
      <p:pic>
        <p:nvPicPr>
          <p:cNvPr id="1024" name="Google Shape;1024;p151"/>
          <p:cNvPicPr preferRelativeResize="0"/>
          <p:nvPr/>
        </p:nvPicPr>
        <p:blipFill rotWithShape="1">
          <a:blip r:embed="rId2">
            <a:alphaModFix/>
          </a:blip>
          <a:srcRect/>
          <a:stretch/>
        </p:blipFill>
        <p:spPr>
          <a:xfrm>
            <a:off x="-37547" y="-23569"/>
            <a:ext cx="9202124" cy="5176200"/>
          </a:xfrm>
          <a:prstGeom prst="rect">
            <a:avLst/>
          </a:prstGeom>
          <a:noFill/>
          <a:ln>
            <a:noFill/>
          </a:ln>
        </p:spPr>
      </p:pic>
      <p:pic>
        <p:nvPicPr>
          <p:cNvPr id="1025" name="Google Shape;1025;p151"/>
          <p:cNvPicPr preferRelativeResize="0"/>
          <p:nvPr/>
        </p:nvPicPr>
        <p:blipFill rotWithShape="1">
          <a:blip r:embed="rId3">
            <a:alphaModFix/>
          </a:blip>
          <a:srcRect/>
          <a:stretch/>
        </p:blipFill>
        <p:spPr>
          <a:xfrm>
            <a:off x="2682951" y="741218"/>
            <a:ext cx="3777114" cy="862448"/>
          </a:xfrm>
          <a:prstGeom prst="rect">
            <a:avLst/>
          </a:prstGeom>
          <a:noFill/>
          <a:ln>
            <a:noFill/>
          </a:ln>
        </p:spPr>
      </p:pic>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matchingName="blank_half_round table">
  <p:cSld name="TITLE_AND_BODY_1_2_1_3_2">
    <p:spTree>
      <p:nvGrpSpPr>
        <p:cNvPr id="1" name="Shape 1026"/>
        <p:cNvGrpSpPr/>
        <p:nvPr/>
      </p:nvGrpSpPr>
      <p:grpSpPr>
        <a:xfrm>
          <a:off x="0" y="0"/>
          <a:ext cx="0" cy="0"/>
          <a:chOff x="0" y="0"/>
          <a:chExt cx="0" cy="0"/>
        </a:xfrm>
      </p:grpSpPr>
      <p:pic>
        <p:nvPicPr>
          <p:cNvPr id="1027" name="Google Shape;1027;p152"/>
          <p:cNvPicPr preferRelativeResize="0"/>
          <p:nvPr/>
        </p:nvPicPr>
        <p:blipFill rotWithShape="1">
          <a:blip r:embed="rId2">
            <a:alphaModFix/>
          </a:blip>
          <a:srcRect/>
          <a:stretch/>
        </p:blipFill>
        <p:spPr>
          <a:xfrm>
            <a:off x="-2375" y="0"/>
            <a:ext cx="9141619" cy="5142153"/>
          </a:xfrm>
          <a:prstGeom prst="rect">
            <a:avLst/>
          </a:prstGeom>
          <a:noFill/>
          <a:ln>
            <a:noFill/>
          </a:ln>
        </p:spPr>
      </p:pic>
      <p:pic>
        <p:nvPicPr>
          <p:cNvPr id="1028" name="Google Shape;1028;p152"/>
          <p:cNvPicPr preferRelativeResize="0"/>
          <p:nvPr/>
        </p:nvPicPr>
        <p:blipFill>
          <a:blip r:embed="rId3">
            <a:alphaModFix/>
          </a:blip>
          <a:stretch>
            <a:fillRect/>
          </a:stretch>
        </p:blipFill>
        <p:spPr>
          <a:xfrm>
            <a:off x="8284716" y="381450"/>
            <a:ext cx="482057" cy="337440"/>
          </a:xfrm>
          <a:prstGeom prst="rect">
            <a:avLst/>
          </a:prstGeom>
          <a:noFill/>
          <a:ln>
            <a:noFill/>
          </a:ln>
        </p:spPr>
      </p:pic>
      <p:sp>
        <p:nvSpPr>
          <p:cNvPr id="1029" name="Google Shape;1029;p152"/>
          <p:cNvSpPr txBox="1">
            <a:spLocks noGrp="1"/>
          </p:cNvSpPr>
          <p:nvPr>
            <p:ph type="title"/>
          </p:nvPr>
        </p:nvSpPr>
        <p:spPr>
          <a:xfrm>
            <a:off x="290285" y="472691"/>
            <a:ext cx="8568000" cy="334500"/>
          </a:xfrm>
          <a:prstGeom prst="rect">
            <a:avLst/>
          </a:prstGeom>
        </p:spPr>
        <p:txBody>
          <a:bodyPr spcFirstLastPara="1" wrap="square" lIns="0" tIns="0" rIns="0" bIns="0" anchor="b" anchorCtr="0">
            <a:noAutofit/>
          </a:bodyPr>
          <a:lstStyle>
            <a:lvl1pPr lvl="0" rtl="0">
              <a:spcBef>
                <a:spcPts val="0"/>
              </a:spcBef>
              <a:spcAft>
                <a:spcPts val="0"/>
              </a:spcAft>
              <a:buSzPts val="2300"/>
              <a:buNone/>
              <a:defRPr sz="2300" b="0"/>
            </a:lvl1pPr>
            <a:lvl2pPr lvl="1" rtl="0">
              <a:spcBef>
                <a:spcPts val="0"/>
              </a:spcBef>
              <a:spcAft>
                <a:spcPts val="0"/>
              </a:spcAft>
              <a:buSzPts val="1100"/>
              <a:buFont typeface="Salesforce Sans"/>
              <a:buNone/>
              <a:defRPr>
                <a:latin typeface="Salesforce Sans"/>
                <a:ea typeface="Salesforce Sans"/>
                <a:cs typeface="Salesforce Sans"/>
                <a:sym typeface="Salesforce Sans"/>
              </a:defRPr>
            </a:lvl2pPr>
            <a:lvl3pPr lvl="2" rtl="0">
              <a:spcBef>
                <a:spcPts val="0"/>
              </a:spcBef>
              <a:spcAft>
                <a:spcPts val="0"/>
              </a:spcAft>
              <a:buSzPts val="1100"/>
              <a:buFont typeface="Salesforce Sans"/>
              <a:buNone/>
              <a:defRPr>
                <a:latin typeface="Salesforce Sans"/>
                <a:ea typeface="Salesforce Sans"/>
                <a:cs typeface="Salesforce Sans"/>
                <a:sym typeface="Salesforce Sans"/>
              </a:defRPr>
            </a:lvl3pPr>
            <a:lvl4pPr lvl="3" rtl="0">
              <a:spcBef>
                <a:spcPts val="0"/>
              </a:spcBef>
              <a:spcAft>
                <a:spcPts val="0"/>
              </a:spcAft>
              <a:buSzPts val="1100"/>
              <a:buFont typeface="Salesforce Sans"/>
              <a:buNone/>
              <a:defRPr>
                <a:latin typeface="Salesforce Sans"/>
                <a:ea typeface="Salesforce Sans"/>
                <a:cs typeface="Salesforce Sans"/>
                <a:sym typeface="Salesforce Sans"/>
              </a:defRPr>
            </a:lvl4pPr>
            <a:lvl5pPr lvl="4" rtl="0">
              <a:spcBef>
                <a:spcPts val="0"/>
              </a:spcBef>
              <a:spcAft>
                <a:spcPts val="0"/>
              </a:spcAft>
              <a:buSzPts val="1100"/>
              <a:buFont typeface="Salesforce Sans"/>
              <a:buNone/>
              <a:defRPr>
                <a:latin typeface="Salesforce Sans"/>
                <a:ea typeface="Salesforce Sans"/>
                <a:cs typeface="Salesforce Sans"/>
                <a:sym typeface="Salesforce Sans"/>
              </a:defRPr>
            </a:lvl5pPr>
            <a:lvl6pPr lvl="5" rtl="0">
              <a:spcBef>
                <a:spcPts val="0"/>
              </a:spcBef>
              <a:spcAft>
                <a:spcPts val="0"/>
              </a:spcAft>
              <a:buSzPts val="1100"/>
              <a:buFont typeface="Salesforce Sans"/>
              <a:buNone/>
              <a:defRPr>
                <a:latin typeface="Salesforce Sans"/>
                <a:ea typeface="Salesforce Sans"/>
                <a:cs typeface="Salesforce Sans"/>
                <a:sym typeface="Salesforce Sans"/>
              </a:defRPr>
            </a:lvl6pPr>
            <a:lvl7pPr lvl="6" rtl="0">
              <a:spcBef>
                <a:spcPts val="0"/>
              </a:spcBef>
              <a:spcAft>
                <a:spcPts val="0"/>
              </a:spcAft>
              <a:buSzPts val="1100"/>
              <a:buFont typeface="Salesforce Sans"/>
              <a:buNone/>
              <a:defRPr>
                <a:latin typeface="Salesforce Sans"/>
                <a:ea typeface="Salesforce Sans"/>
                <a:cs typeface="Salesforce Sans"/>
                <a:sym typeface="Salesforce Sans"/>
              </a:defRPr>
            </a:lvl7pPr>
            <a:lvl8pPr lvl="7" rtl="0">
              <a:spcBef>
                <a:spcPts val="0"/>
              </a:spcBef>
              <a:spcAft>
                <a:spcPts val="0"/>
              </a:spcAft>
              <a:buSzPts val="1100"/>
              <a:buFont typeface="Salesforce Sans"/>
              <a:buNone/>
              <a:defRPr>
                <a:latin typeface="Salesforce Sans"/>
                <a:ea typeface="Salesforce Sans"/>
                <a:cs typeface="Salesforce Sans"/>
                <a:sym typeface="Salesforce Sans"/>
              </a:defRPr>
            </a:lvl8pPr>
            <a:lvl9pPr lvl="8" rtl="0">
              <a:spcBef>
                <a:spcPts val="0"/>
              </a:spcBef>
              <a:spcAft>
                <a:spcPts val="0"/>
              </a:spcAft>
              <a:buSzPts val="1100"/>
              <a:buFont typeface="Salesforce Sans"/>
              <a:buNone/>
              <a:defRPr>
                <a:latin typeface="Salesforce Sans"/>
                <a:ea typeface="Salesforce Sans"/>
                <a:cs typeface="Salesforce Sans"/>
                <a:sym typeface="Salesforce Sans"/>
              </a:defRPr>
            </a:lvl9pPr>
          </a:lstStyle>
          <a:p>
            <a:endParaRPr/>
          </a:p>
        </p:txBody>
      </p:sp>
      <p:sp>
        <p:nvSpPr>
          <p:cNvPr id="1030" name="Google Shape;1030;p152"/>
          <p:cNvSpPr txBox="1">
            <a:spLocks noGrp="1"/>
          </p:cNvSpPr>
          <p:nvPr>
            <p:ph type="title" idx="2"/>
          </p:nvPr>
        </p:nvSpPr>
        <p:spPr>
          <a:xfrm>
            <a:off x="311665" y="285037"/>
            <a:ext cx="8568000" cy="1875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1400"/>
              <a:buFont typeface="Salesforce Sans Light"/>
              <a:buNone/>
              <a:defRPr sz="1400" b="0">
                <a:solidFill>
                  <a:srgbClr val="666666"/>
                </a:solidFill>
                <a:latin typeface="Salesforce Sans Light"/>
                <a:ea typeface="Salesforce Sans Light"/>
                <a:cs typeface="Salesforce Sans Light"/>
                <a:sym typeface="Salesforce Sans Light"/>
              </a:defRPr>
            </a:lvl1pPr>
            <a:lvl2pPr lvl="1"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9pPr>
          </a:lstStyle>
          <a:p>
            <a:endParaRPr/>
          </a:p>
        </p:txBody>
      </p:sp>
      <p:pic>
        <p:nvPicPr>
          <p:cNvPr id="1031" name="Google Shape;1031;p152"/>
          <p:cNvPicPr preferRelativeResize="0"/>
          <p:nvPr/>
        </p:nvPicPr>
        <p:blipFill rotWithShape="1">
          <a:blip r:embed="rId4">
            <a:alphaModFix/>
          </a:blip>
          <a:srcRect/>
          <a:stretch/>
        </p:blipFill>
        <p:spPr>
          <a:xfrm>
            <a:off x="-17892" y="3302550"/>
            <a:ext cx="9225413" cy="1840931"/>
          </a:xfrm>
          <a:prstGeom prst="rect">
            <a:avLst/>
          </a:prstGeom>
          <a:noFill/>
          <a:ln>
            <a:noFill/>
          </a:ln>
        </p:spPr>
      </p:pic>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matchingName="Hill Staging Area">
  <p:cSld name="Hill Staging Area">
    <p:bg>
      <p:bgPr>
        <a:solidFill>
          <a:srgbClr val="F4F4F4"/>
        </a:solidFill>
        <a:effectLst/>
      </p:bgPr>
    </p:bg>
    <p:spTree>
      <p:nvGrpSpPr>
        <p:cNvPr id="1" name="Shape 1032"/>
        <p:cNvGrpSpPr/>
        <p:nvPr/>
      </p:nvGrpSpPr>
      <p:grpSpPr>
        <a:xfrm>
          <a:off x="0" y="0"/>
          <a:ext cx="0" cy="0"/>
          <a:chOff x="0" y="0"/>
          <a:chExt cx="0" cy="0"/>
        </a:xfrm>
      </p:grpSpPr>
      <p:pic>
        <p:nvPicPr>
          <p:cNvPr id="1033" name="Google Shape;1033;p153"/>
          <p:cNvPicPr preferRelativeResize="0"/>
          <p:nvPr/>
        </p:nvPicPr>
        <p:blipFill rotWithShape="1">
          <a:blip r:embed="rId2">
            <a:alphaModFix/>
          </a:blip>
          <a:srcRect/>
          <a:stretch/>
        </p:blipFill>
        <p:spPr>
          <a:xfrm>
            <a:off x="0" y="1343"/>
            <a:ext cx="9141607" cy="5142158"/>
          </a:xfrm>
          <a:prstGeom prst="rect">
            <a:avLst/>
          </a:prstGeom>
          <a:noFill/>
          <a:ln>
            <a:noFill/>
          </a:ln>
        </p:spPr>
      </p:pic>
      <p:sp>
        <p:nvSpPr>
          <p:cNvPr id="1034" name="Google Shape;1034;p153"/>
          <p:cNvSpPr txBox="1">
            <a:spLocks noGrp="1"/>
          </p:cNvSpPr>
          <p:nvPr>
            <p:ph type="body" idx="1"/>
          </p:nvPr>
        </p:nvSpPr>
        <p:spPr>
          <a:xfrm>
            <a:off x="428737" y="1323213"/>
            <a:ext cx="8286600" cy="23970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1035" name="Google Shape;1035;p153"/>
          <p:cNvSpPr txBox="1">
            <a:spLocks noGrp="1"/>
          </p:cNvSpPr>
          <p:nvPr>
            <p:ph type="body" idx="2"/>
          </p:nvPr>
        </p:nvSpPr>
        <p:spPr>
          <a:xfrm>
            <a:off x="428737" y="822884"/>
            <a:ext cx="8287200" cy="254100"/>
          </a:xfrm>
          <a:prstGeom prst="rect">
            <a:avLst/>
          </a:prstGeom>
          <a:noFill/>
          <a:ln>
            <a:noFill/>
          </a:ln>
        </p:spPr>
        <p:txBody>
          <a:bodyPr spcFirstLastPara="1" wrap="square" lIns="0" tIns="0" rIns="0" bIns="0" anchor="t" anchorCtr="0">
            <a:noAutofit/>
          </a:bodyPr>
          <a:lstStyle>
            <a:lvl1pPr marL="457200" lvl="0" indent="-228600" algn="l" rtl="0">
              <a:spcBef>
                <a:spcPts val="800"/>
              </a:spcBef>
              <a:spcAft>
                <a:spcPts val="0"/>
              </a:spcAft>
              <a:buSzPts val="1700"/>
              <a:buNone/>
              <a:defRPr sz="1700" b="0" i="0">
                <a:solidFill>
                  <a:schemeClr val="dk1"/>
                </a:solidFill>
                <a:latin typeface="Arial"/>
                <a:ea typeface="Arial"/>
                <a:cs typeface="Arial"/>
                <a:sym typeface="Arial"/>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pic>
        <p:nvPicPr>
          <p:cNvPr id="1036" name="Google Shape;1036;p153"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1037" name="Google Shape;1037;p153"/>
          <p:cNvSpPr txBox="1">
            <a:spLocks noGrp="1"/>
          </p:cNvSpPr>
          <p:nvPr>
            <p:ph type="ftr" idx="11"/>
          </p:nvPr>
        </p:nvSpPr>
        <p:spPr>
          <a:xfrm>
            <a:off x="428737" y="4928874"/>
            <a:ext cx="4132200" cy="1605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100"/>
              <a:buNone/>
              <a:defRPr sz="800">
                <a:solidFill>
                  <a:schemeClr val="lt1"/>
                </a:solidFill>
                <a:latin typeface="Arial"/>
                <a:ea typeface="Arial"/>
                <a:cs typeface="Arial"/>
                <a:sym typeface="Aria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038" name="Google Shape;1038;p153"/>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transition>
    <p:fade/>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showMasterSp="0" matchingName="Y5 - GRK- Journey Path Alt">
  <p:cSld name="GRK_Journey Path Alt">
    <p:bg>
      <p:bgPr>
        <a:solidFill>
          <a:srgbClr val="F4F4F4"/>
        </a:solidFill>
        <a:effectLst/>
      </p:bgPr>
    </p:bg>
    <p:spTree>
      <p:nvGrpSpPr>
        <p:cNvPr id="1" name="Shape 1039"/>
        <p:cNvGrpSpPr/>
        <p:nvPr/>
      </p:nvGrpSpPr>
      <p:grpSpPr>
        <a:xfrm>
          <a:off x="0" y="0"/>
          <a:ext cx="0" cy="0"/>
          <a:chOff x="0" y="0"/>
          <a:chExt cx="0" cy="0"/>
        </a:xfrm>
      </p:grpSpPr>
      <p:pic>
        <p:nvPicPr>
          <p:cNvPr id="1040" name="Google Shape;1040;p154"/>
          <p:cNvPicPr preferRelativeResize="0"/>
          <p:nvPr/>
        </p:nvPicPr>
        <p:blipFill rotWithShape="1">
          <a:blip r:embed="rId2">
            <a:alphaModFix/>
          </a:blip>
          <a:srcRect l="579" r="1188" b="30289"/>
          <a:stretch/>
        </p:blipFill>
        <p:spPr>
          <a:xfrm>
            <a:off x="1" y="2991640"/>
            <a:ext cx="9157335" cy="1196081"/>
          </a:xfrm>
          <a:prstGeom prst="rect">
            <a:avLst/>
          </a:prstGeom>
          <a:noFill/>
          <a:ln>
            <a:noFill/>
          </a:ln>
        </p:spPr>
      </p:pic>
      <p:pic>
        <p:nvPicPr>
          <p:cNvPr id="1041" name="Google Shape;1041;p154"/>
          <p:cNvPicPr preferRelativeResize="0"/>
          <p:nvPr/>
        </p:nvPicPr>
        <p:blipFill rotWithShape="1">
          <a:blip r:embed="rId3">
            <a:alphaModFix/>
          </a:blip>
          <a:srcRect r="79939"/>
          <a:stretch/>
        </p:blipFill>
        <p:spPr>
          <a:xfrm flipH="1">
            <a:off x="7599824" y="3127734"/>
            <a:ext cx="1557511" cy="1100996"/>
          </a:xfrm>
          <a:prstGeom prst="rect">
            <a:avLst/>
          </a:prstGeom>
          <a:noFill/>
          <a:ln>
            <a:noFill/>
          </a:ln>
        </p:spPr>
      </p:pic>
      <p:pic>
        <p:nvPicPr>
          <p:cNvPr id="1042" name="Google Shape;1042;p154"/>
          <p:cNvPicPr preferRelativeResize="0"/>
          <p:nvPr/>
        </p:nvPicPr>
        <p:blipFill rotWithShape="1">
          <a:blip r:embed="rId4">
            <a:alphaModFix/>
          </a:blip>
          <a:srcRect b="21365"/>
          <a:stretch/>
        </p:blipFill>
        <p:spPr>
          <a:xfrm flipH="1">
            <a:off x="-13234" y="2706053"/>
            <a:ext cx="2577989" cy="1366465"/>
          </a:xfrm>
          <a:prstGeom prst="rect">
            <a:avLst/>
          </a:prstGeom>
          <a:noFill/>
          <a:ln>
            <a:noFill/>
          </a:ln>
        </p:spPr>
      </p:pic>
      <p:pic>
        <p:nvPicPr>
          <p:cNvPr id="1043" name="Google Shape;1043;p154" descr="hillswithpath-01.png"/>
          <p:cNvPicPr preferRelativeResize="0"/>
          <p:nvPr/>
        </p:nvPicPr>
        <p:blipFill rotWithShape="1">
          <a:blip r:embed="rId5">
            <a:alphaModFix/>
          </a:blip>
          <a:srcRect l="9196" t="69639" r="30536"/>
          <a:stretch/>
        </p:blipFill>
        <p:spPr>
          <a:xfrm>
            <a:off x="1" y="3429302"/>
            <a:ext cx="9157332" cy="1729541"/>
          </a:xfrm>
          <a:prstGeom prst="rect">
            <a:avLst/>
          </a:prstGeom>
          <a:noFill/>
          <a:ln>
            <a:noFill/>
          </a:ln>
        </p:spPr>
      </p:pic>
      <p:sp>
        <p:nvSpPr>
          <p:cNvPr id="1044" name="Google Shape;1044;p154"/>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045" name="Google Shape;1045;p154"/>
          <p:cNvSpPr txBox="1">
            <a:spLocks noGrp="1"/>
          </p:cNvSpPr>
          <p:nvPr>
            <p:ph type="ftr" idx="11"/>
          </p:nvPr>
        </p:nvSpPr>
        <p:spPr>
          <a:xfrm>
            <a:off x="4571999" y="4928874"/>
            <a:ext cx="4132200" cy="1605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100"/>
              <a:buNone/>
              <a:defRPr sz="800">
                <a:solidFill>
                  <a:schemeClr val="accent2"/>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046" name="Google Shape;1046;p154"/>
          <p:cNvSpPr txBox="1">
            <a:spLocks noGrp="1"/>
          </p:cNvSpPr>
          <p:nvPr>
            <p:ph type="body" idx="1"/>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1047" name="Google Shape;1047;p154"/>
          <p:cNvSpPr txBox="1">
            <a:spLocks noGrp="1"/>
          </p:cNvSpPr>
          <p:nvPr>
            <p:ph type="body" idx="2"/>
          </p:nvPr>
        </p:nvSpPr>
        <p:spPr>
          <a:xfrm>
            <a:off x="428737" y="1208915"/>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matchingName="Y4a - GRK - City Center Scene - SML">
  <p:cSld name="GRK_City Center Scene_LRG">
    <p:spTree>
      <p:nvGrpSpPr>
        <p:cNvPr id="1" name="Shape 1048"/>
        <p:cNvGrpSpPr/>
        <p:nvPr/>
      </p:nvGrpSpPr>
      <p:grpSpPr>
        <a:xfrm>
          <a:off x="0" y="0"/>
          <a:ext cx="0" cy="0"/>
          <a:chOff x="0" y="0"/>
          <a:chExt cx="0" cy="0"/>
        </a:xfrm>
      </p:grpSpPr>
      <p:pic>
        <p:nvPicPr>
          <p:cNvPr id="1049" name="Google Shape;1049;p155"/>
          <p:cNvPicPr preferRelativeResize="0"/>
          <p:nvPr/>
        </p:nvPicPr>
        <p:blipFill rotWithShape="1">
          <a:blip r:embed="rId2">
            <a:alphaModFix/>
          </a:blip>
          <a:srcRect l="7433" b="32813"/>
          <a:stretch/>
        </p:blipFill>
        <p:spPr>
          <a:xfrm>
            <a:off x="0" y="3972361"/>
            <a:ext cx="9132603" cy="1145422"/>
          </a:xfrm>
          <a:prstGeom prst="rect">
            <a:avLst/>
          </a:prstGeom>
          <a:noFill/>
          <a:ln>
            <a:noFill/>
          </a:ln>
        </p:spPr>
      </p:pic>
      <p:pic>
        <p:nvPicPr>
          <p:cNvPr id="1050" name="Google Shape;1050;p155" descr="pasted-image.pdf"/>
          <p:cNvPicPr preferRelativeResize="0"/>
          <p:nvPr/>
        </p:nvPicPr>
        <p:blipFill rotWithShape="1">
          <a:blip r:embed="rId3">
            <a:alphaModFix/>
          </a:blip>
          <a:srcRect/>
          <a:stretch/>
        </p:blipFill>
        <p:spPr>
          <a:xfrm>
            <a:off x="8275084" y="424094"/>
            <a:ext cx="476676" cy="333734"/>
          </a:xfrm>
          <a:prstGeom prst="rect">
            <a:avLst/>
          </a:prstGeom>
          <a:noFill/>
          <a:ln>
            <a:noFill/>
          </a:ln>
        </p:spPr>
      </p:pic>
      <p:sp>
        <p:nvSpPr>
          <p:cNvPr id="1051" name="Google Shape;1051;p155"/>
          <p:cNvSpPr txBox="1">
            <a:spLocks noGrp="1"/>
          </p:cNvSpPr>
          <p:nvPr>
            <p:ph type="ftr" idx="11"/>
          </p:nvPr>
        </p:nvSpPr>
        <p:spPr>
          <a:xfrm>
            <a:off x="4571999" y="4928874"/>
            <a:ext cx="4132200" cy="1605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100"/>
              <a:buNone/>
              <a:defRPr sz="800">
                <a:solidFill>
                  <a:schemeClr val="accent2"/>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052" name="Google Shape;1052;p155"/>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pic>
        <p:nvPicPr>
          <p:cNvPr id="1053" name="Google Shape;1053;p155"/>
          <p:cNvPicPr preferRelativeResize="0"/>
          <p:nvPr/>
        </p:nvPicPr>
        <p:blipFill rotWithShape="1">
          <a:blip r:embed="rId4">
            <a:alphaModFix/>
          </a:blip>
          <a:srcRect l="147" r="79939"/>
          <a:stretch/>
        </p:blipFill>
        <p:spPr>
          <a:xfrm>
            <a:off x="1" y="4114800"/>
            <a:ext cx="1377338" cy="980826"/>
          </a:xfrm>
          <a:prstGeom prst="rect">
            <a:avLst/>
          </a:prstGeom>
          <a:noFill/>
          <a:ln>
            <a:noFill/>
          </a:ln>
        </p:spPr>
      </p:pic>
      <p:pic>
        <p:nvPicPr>
          <p:cNvPr id="1054" name="Google Shape;1054;p155"/>
          <p:cNvPicPr preferRelativeResize="0"/>
          <p:nvPr/>
        </p:nvPicPr>
        <p:blipFill rotWithShape="1">
          <a:blip r:embed="rId4">
            <a:alphaModFix/>
          </a:blip>
          <a:srcRect l="377" r="79940"/>
          <a:stretch/>
        </p:blipFill>
        <p:spPr>
          <a:xfrm flipH="1">
            <a:off x="7620636" y="3960600"/>
            <a:ext cx="1528195" cy="1100996"/>
          </a:xfrm>
          <a:prstGeom prst="rect">
            <a:avLst/>
          </a:prstGeom>
          <a:noFill/>
          <a:ln>
            <a:noFill/>
          </a:ln>
        </p:spPr>
      </p:pic>
      <p:pic>
        <p:nvPicPr>
          <p:cNvPr id="1055" name="Google Shape;1055;p155"/>
          <p:cNvPicPr preferRelativeResize="0"/>
          <p:nvPr/>
        </p:nvPicPr>
        <p:blipFill rotWithShape="1">
          <a:blip r:embed="rId5">
            <a:alphaModFix/>
          </a:blip>
          <a:srcRect l="18140" b="35408"/>
          <a:stretch/>
        </p:blipFill>
        <p:spPr>
          <a:xfrm>
            <a:off x="3075592" y="3551733"/>
            <a:ext cx="2810218" cy="1494731"/>
          </a:xfrm>
          <a:prstGeom prst="rect">
            <a:avLst/>
          </a:prstGeom>
          <a:noFill/>
          <a:ln>
            <a:noFill/>
          </a:ln>
        </p:spPr>
      </p:pic>
      <p:pic>
        <p:nvPicPr>
          <p:cNvPr id="1056" name="Google Shape;1056;p155"/>
          <p:cNvPicPr preferRelativeResize="0"/>
          <p:nvPr/>
        </p:nvPicPr>
        <p:blipFill rotWithShape="1">
          <a:blip r:embed="rId6">
            <a:alphaModFix/>
          </a:blip>
          <a:srcRect l="17925" t="-7805" r="594"/>
          <a:stretch/>
        </p:blipFill>
        <p:spPr>
          <a:xfrm>
            <a:off x="0" y="4654163"/>
            <a:ext cx="5003143" cy="493518"/>
          </a:xfrm>
          <a:prstGeom prst="rect">
            <a:avLst/>
          </a:prstGeom>
          <a:noFill/>
          <a:ln>
            <a:noFill/>
          </a:ln>
        </p:spPr>
      </p:pic>
      <p:pic>
        <p:nvPicPr>
          <p:cNvPr id="1057" name="Google Shape;1057;p155"/>
          <p:cNvPicPr preferRelativeResize="0"/>
          <p:nvPr/>
        </p:nvPicPr>
        <p:blipFill rotWithShape="1">
          <a:blip r:embed="rId7">
            <a:alphaModFix/>
          </a:blip>
          <a:srcRect l="-296" t="-8231" r="15643" b="5846"/>
          <a:stretch/>
        </p:blipFill>
        <p:spPr>
          <a:xfrm>
            <a:off x="4015383" y="4697250"/>
            <a:ext cx="5125950" cy="450314"/>
          </a:xfrm>
          <a:prstGeom prst="rect">
            <a:avLst/>
          </a:prstGeom>
          <a:noFill/>
          <a:ln>
            <a:noFill/>
          </a:ln>
        </p:spPr>
      </p:pic>
      <p:sp>
        <p:nvSpPr>
          <p:cNvPr id="1058" name="Google Shape;1058;p155"/>
          <p:cNvSpPr txBox="1">
            <a:spLocks noGrp="1"/>
          </p:cNvSpPr>
          <p:nvPr>
            <p:ph type="body" idx="1"/>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1059" name="Google Shape;1059;p155"/>
          <p:cNvSpPr txBox="1">
            <a:spLocks noGrp="1"/>
          </p:cNvSpPr>
          <p:nvPr>
            <p:ph type="body" idx="2"/>
          </p:nvPr>
        </p:nvSpPr>
        <p:spPr>
          <a:xfrm>
            <a:off x="428737" y="1208915"/>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solidFill>
          <a:schemeClr val="lt1"/>
        </a:solidFill>
        <a:effectLst/>
      </p:bgPr>
    </p:bg>
    <p:spTree>
      <p:nvGrpSpPr>
        <p:cNvPr id="1" name="Shape 1060"/>
        <p:cNvGrpSpPr/>
        <p:nvPr/>
      </p:nvGrpSpPr>
      <p:grpSpPr>
        <a:xfrm>
          <a:off x="0" y="0"/>
          <a:ext cx="0" cy="0"/>
          <a:chOff x="0" y="0"/>
          <a:chExt cx="0" cy="0"/>
        </a:xfrm>
      </p:grpSpPr>
      <p:pic>
        <p:nvPicPr>
          <p:cNvPr id="1061" name="Google Shape;1061;p156"/>
          <p:cNvPicPr preferRelativeResize="0"/>
          <p:nvPr/>
        </p:nvPicPr>
        <p:blipFill rotWithShape="1">
          <a:blip r:embed="rId2">
            <a:alphaModFix/>
          </a:blip>
          <a:srcRect l="478" t="2400" r="1922"/>
          <a:stretch/>
        </p:blipFill>
        <p:spPr>
          <a:xfrm flipH="1">
            <a:off x="7268" y="670"/>
            <a:ext cx="9297507" cy="5139481"/>
          </a:xfrm>
          <a:prstGeom prst="rect">
            <a:avLst/>
          </a:prstGeom>
          <a:noFill/>
          <a:ln>
            <a:noFill/>
          </a:ln>
        </p:spPr>
      </p:pic>
      <p:grpSp>
        <p:nvGrpSpPr>
          <p:cNvPr id="1062" name="Google Shape;1062;p156"/>
          <p:cNvGrpSpPr/>
          <p:nvPr/>
        </p:nvGrpSpPr>
        <p:grpSpPr>
          <a:xfrm>
            <a:off x="1920065" y="4125666"/>
            <a:ext cx="621097" cy="881631"/>
            <a:chOff x="723336" y="4484318"/>
            <a:chExt cx="1333398" cy="1893131"/>
          </a:xfrm>
        </p:grpSpPr>
        <p:pic>
          <p:nvPicPr>
            <p:cNvPr id="1063" name="Google Shape;1063;p156"/>
            <p:cNvPicPr preferRelativeResize="0"/>
            <p:nvPr/>
          </p:nvPicPr>
          <p:blipFill rotWithShape="1">
            <a:blip r:embed="rId3">
              <a:alphaModFix amt="54000"/>
            </a:blip>
            <a:srcRect/>
            <a:stretch/>
          </p:blipFill>
          <p:spPr>
            <a:xfrm>
              <a:off x="723336" y="5943733"/>
              <a:ext cx="1333398" cy="433716"/>
            </a:xfrm>
            <a:prstGeom prst="rect">
              <a:avLst/>
            </a:prstGeom>
            <a:noFill/>
            <a:ln>
              <a:noFill/>
            </a:ln>
          </p:spPr>
        </p:pic>
        <p:pic>
          <p:nvPicPr>
            <p:cNvPr id="1064" name="Google Shape;1064;p156"/>
            <p:cNvPicPr preferRelativeResize="0"/>
            <p:nvPr/>
          </p:nvPicPr>
          <p:blipFill rotWithShape="1">
            <a:blip r:embed="rId4">
              <a:alphaModFix/>
            </a:blip>
            <a:srcRect/>
            <a:stretch/>
          </p:blipFill>
          <p:spPr>
            <a:xfrm>
              <a:off x="820482" y="4484318"/>
              <a:ext cx="1072601" cy="1787667"/>
            </a:xfrm>
            <a:prstGeom prst="rect">
              <a:avLst/>
            </a:prstGeom>
            <a:noFill/>
            <a:ln>
              <a:noFill/>
            </a:ln>
          </p:spPr>
        </p:pic>
      </p:grpSp>
      <p:grpSp>
        <p:nvGrpSpPr>
          <p:cNvPr id="1065" name="Google Shape;1065;p156"/>
          <p:cNvGrpSpPr/>
          <p:nvPr/>
        </p:nvGrpSpPr>
        <p:grpSpPr>
          <a:xfrm>
            <a:off x="1837" y="3344224"/>
            <a:ext cx="1378443" cy="1604720"/>
            <a:chOff x="1082246" y="4738045"/>
            <a:chExt cx="1890350" cy="2201262"/>
          </a:xfrm>
        </p:grpSpPr>
        <p:pic>
          <p:nvPicPr>
            <p:cNvPr id="1066" name="Google Shape;1066;p156"/>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1067" name="Google Shape;1067;p156"/>
            <p:cNvPicPr preferRelativeResize="0"/>
            <p:nvPr/>
          </p:nvPicPr>
          <p:blipFill rotWithShape="1">
            <a:blip r:embed="rId5">
              <a:alphaModFix/>
            </a:blip>
            <a:srcRect/>
            <a:stretch/>
          </p:blipFill>
          <p:spPr>
            <a:xfrm>
              <a:off x="1551214" y="4738045"/>
              <a:ext cx="1225342" cy="2042230"/>
            </a:xfrm>
            <a:prstGeom prst="rect">
              <a:avLst/>
            </a:prstGeom>
            <a:noFill/>
            <a:ln>
              <a:noFill/>
            </a:ln>
          </p:spPr>
        </p:pic>
        <p:pic>
          <p:nvPicPr>
            <p:cNvPr id="1068" name="Google Shape;1068;p156"/>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1069" name="Google Shape;1069;p156"/>
          <p:cNvGrpSpPr/>
          <p:nvPr/>
        </p:nvGrpSpPr>
        <p:grpSpPr>
          <a:xfrm>
            <a:off x="1087090" y="4031404"/>
            <a:ext cx="1000315" cy="952081"/>
            <a:chOff x="2666809" y="5395728"/>
            <a:chExt cx="1333398" cy="1269442"/>
          </a:xfrm>
        </p:grpSpPr>
        <p:pic>
          <p:nvPicPr>
            <p:cNvPr id="1070" name="Google Shape;1070;p156"/>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1071" name="Google Shape;1071;p156" descr="pasted-image.pdf"/>
            <p:cNvPicPr preferRelativeResize="0"/>
            <p:nvPr/>
          </p:nvPicPr>
          <p:blipFill rotWithShape="1">
            <a:blip r:embed="rId6">
              <a:alphaModFix/>
            </a:blip>
            <a:srcRect/>
            <a:stretch/>
          </p:blipFill>
          <p:spPr>
            <a:xfrm>
              <a:off x="2776556" y="5395728"/>
              <a:ext cx="880288" cy="1109863"/>
            </a:xfrm>
            <a:prstGeom prst="rect">
              <a:avLst/>
            </a:prstGeom>
            <a:noFill/>
            <a:ln>
              <a:noFill/>
            </a:ln>
          </p:spPr>
        </p:pic>
      </p:grpSp>
      <p:pic>
        <p:nvPicPr>
          <p:cNvPr id="1072" name="Google Shape;1072;p156" descr="pasted-image.pdf"/>
          <p:cNvPicPr preferRelativeResize="0"/>
          <p:nvPr/>
        </p:nvPicPr>
        <p:blipFill rotWithShape="1">
          <a:blip r:embed="rId7">
            <a:alphaModFix/>
          </a:blip>
          <a:srcRect/>
          <a:stretch/>
        </p:blipFill>
        <p:spPr>
          <a:xfrm>
            <a:off x="8275084" y="424094"/>
            <a:ext cx="476552" cy="333647"/>
          </a:xfrm>
          <a:prstGeom prst="rect">
            <a:avLst/>
          </a:prstGeom>
          <a:noFill/>
          <a:ln>
            <a:noFill/>
          </a:ln>
        </p:spPr>
      </p:pic>
      <p:sp>
        <p:nvSpPr>
          <p:cNvPr id="1073" name="Google Shape;1073;p156"/>
          <p:cNvSpPr txBox="1">
            <a:spLocks noGrp="1"/>
          </p:cNvSpPr>
          <p:nvPr>
            <p:ph type="ctrTitle"/>
          </p:nvPr>
        </p:nvSpPr>
        <p:spPr>
          <a:xfrm>
            <a:off x="1884125" y="1353504"/>
            <a:ext cx="5375700" cy="836700"/>
          </a:xfrm>
          <a:prstGeom prst="rect">
            <a:avLst/>
          </a:prstGeom>
          <a:noFill/>
          <a:ln>
            <a:noFill/>
          </a:ln>
        </p:spPr>
        <p:txBody>
          <a:bodyPr spcFirstLastPara="1" wrap="square" lIns="0" tIns="0" rIns="0" bIns="0" anchor="b" anchorCtr="0">
            <a:noAutofit/>
          </a:bodyPr>
          <a:lstStyle>
            <a:lvl1pPr marL="0" marR="0" lvl="0" indent="0" algn="ctr" rtl="0">
              <a:lnSpc>
                <a:spcPct val="95000"/>
              </a:lnSpc>
              <a:spcBef>
                <a:spcPts val="0"/>
              </a:spcBef>
              <a:spcAft>
                <a:spcPts val="0"/>
              </a:spcAft>
              <a:buSzPts val="2300"/>
              <a:buNone/>
              <a:defRPr b="1" i="0" u="none" strike="noStrike" cap="none"/>
            </a:lvl1pPr>
            <a:lvl2pPr marL="0" marR="0" lvl="1"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5pPr>
            <a:lvl6pPr marL="342900" marR="0" lvl="5"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6pPr>
            <a:lvl7pPr marL="685800" marR="0" lvl="6"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7pPr>
            <a:lvl8pPr marL="1028700" marR="0" lvl="7"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8pPr>
            <a:lvl9pPr marL="1371600" marR="0" lvl="8"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9pPr>
          </a:lstStyle>
          <a:p>
            <a:endParaRPr/>
          </a:p>
        </p:txBody>
      </p:sp>
      <p:sp>
        <p:nvSpPr>
          <p:cNvPr id="1074" name="Google Shape;1074;p156"/>
          <p:cNvSpPr txBox="1">
            <a:spLocks noGrp="1"/>
          </p:cNvSpPr>
          <p:nvPr>
            <p:ph type="body" idx="1"/>
          </p:nvPr>
        </p:nvSpPr>
        <p:spPr>
          <a:xfrm>
            <a:off x="1884125" y="2045929"/>
            <a:ext cx="5375700" cy="695400"/>
          </a:xfrm>
          <a:prstGeom prst="rect">
            <a:avLst/>
          </a:prstGeom>
          <a:noFill/>
          <a:ln>
            <a:noFill/>
          </a:ln>
        </p:spPr>
        <p:txBody>
          <a:bodyPr spcFirstLastPara="1" wrap="square" lIns="0" tIns="0" rIns="0" bIns="0" anchor="t" anchorCtr="0">
            <a:noAutofit/>
          </a:bodyPr>
          <a:lstStyle>
            <a:lvl1pPr marL="457200" marR="0" lvl="0" indent="-228600" algn="ctr" rtl="0">
              <a:lnSpc>
                <a:spcPct val="100000"/>
              </a:lnSpc>
              <a:spcBef>
                <a:spcPts val="8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1pPr>
            <a:lvl2pPr marL="914400" marR="0" lvl="1" indent="-317500" algn="ctr" rtl="0">
              <a:lnSpc>
                <a:spcPct val="100000"/>
              </a:lnSpc>
              <a:spcBef>
                <a:spcPts val="2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2pPr>
            <a:lvl3pPr marL="1371600" marR="0" lvl="2" indent="-304800" algn="ctr"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3pPr>
            <a:lvl4pPr marL="1828800" marR="0" lvl="3" indent="-298450" algn="ctr" rtl="0">
              <a:lnSpc>
                <a:spcPct val="100000"/>
              </a:lnSpc>
              <a:spcBef>
                <a:spcPts val="500"/>
              </a:spcBef>
              <a:spcAft>
                <a:spcPts val="0"/>
              </a:spcAft>
              <a:buClr>
                <a:schemeClr val="dk1"/>
              </a:buClr>
              <a:buSzPts val="1100"/>
              <a:buFont typeface="Arial"/>
              <a:buChar char="•"/>
              <a:defRPr sz="1100" b="1" i="0" u="none" strike="noStrike" cap="none">
                <a:solidFill>
                  <a:schemeClr val="dk1"/>
                </a:solidFill>
                <a:latin typeface="Arial"/>
                <a:ea typeface="Arial"/>
                <a:cs typeface="Arial"/>
                <a:sym typeface="Arial"/>
              </a:defRPr>
            </a:lvl4pPr>
            <a:lvl5pPr marL="2286000" marR="0" lvl="4" indent="-228600" algn="ctr" rtl="0">
              <a:lnSpc>
                <a:spcPct val="100000"/>
              </a:lnSpc>
              <a:spcBef>
                <a:spcPts val="500"/>
              </a:spcBef>
              <a:spcAft>
                <a:spcPts val="0"/>
              </a:spcAft>
              <a:buClr>
                <a:schemeClr val="dk1"/>
              </a:buClr>
              <a:buSzPts val="1100"/>
              <a:buFont typeface="Arial"/>
              <a:buNone/>
              <a:defRPr sz="1500" b="0" i="0" u="none" strike="noStrike" cap="none">
                <a:solidFill>
                  <a:schemeClr val="dk1"/>
                </a:solidFill>
                <a:latin typeface="Arial"/>
                <a:ea typeface="Arial"/>
                <a:cs typeface="Arial"/>
                <a:sym typeface="Arial"/>
              </a:defRPr>
            </a:lvl5pPr>
            <a:lvl6pPr marL="2743200" marR="0" lvl="5" indent="-323850" algn="ctr"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ctr"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ctr"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ctr"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075" name="Google Shape;1075;p156" descr="pasted-image.pdf"/>
          <p:cNvPicPr preferRelativeResize="0"/>
          <p:nvPr/>
        </p:nvPicPr>
        <p:blipFill rotWithShape="1">
          <a:blip r:embed="rId7">
            <a:alphaModFix/>
          </a:blip>
          <a:srcRect/>
          <a:stretch/>
        </p:blipFill>
        <p:spPr>
          <a:xfrm>
            <a:off x="8275084" y="424094"/>
            <a:ext cx="475600" cy="333380"/>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 - Title &amp; Subtitle Only">
  <p:cSld name="C - Title &amp; Subtitle Only">
    <p:spTree>
      <p:nvGrpSpPr>
        <p:cNvPr id="1" name="Shape 100"/>
        <p:cNvGrpSpPr/>
        <p:nvPr/>
      </p:nvGrpSpPr>
      <p:grpSpPr>
        <a:xfrm>
          <a:off x="0" y="0"/>
          <a:ext cx="0" cy="0"/>
          <a:chOff x="0" y="0"/>
          <a:chExt cx="0" cy="0"/>
        </a:xfrm>
      </p:grpSpPr>
      <p:sp>
        <p:nvSpPr>
          <p:cNvPr id="101" name="Google Shape;101;p19"/>
          <p:cNvSpPr txBox="1">
            <a:spLocks noGrp="1"/>
          </p:cNvSpPr>
          <p:nvPr>
            <p:ph type="title"/>
          </p:nvPr>
        </p:nvSpPr>
        <p:spPr>
          <a:xfrm>
            <a:off x="371572" y="104777"/>
            <a:ext cx="8286600" cy="742500"/>
          </a:xfrm>
          <a:prstGeom prst="rect">
            <a:avLst/>
          </a:prstGeom>
          <a:noFill/>
          <a:ln>
            <a:noFill/>
          </a:ln>
        </p:spPr>
        <p:txBody>
          <a:bodyPr spcFirstLastPara="1" wrap="square" lIns="91425" tIns="91425" rIns="91425" bIns="9142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02" name="Google Shape;102;p19"/>
          <p:cNvSpPr txBox="1">
            <a:spLocks noGrp="1"/>
          </p:cNvSpPr>
          <p:nvPr>
            <p:ph type="body" idx="1"/>
          </p:nvPr>
        </p:nvSpPr>
        <p:spPr>
          <a:xfrm>
            <a:off x="377134" y="843352"/>
            <a:ext cx="8286600" cy="230700"/>
          </a:xfrm>
          <a:prstGeom prst="rect">
            <a:avLst/>
          </a:prstGeom>
          <a:noFill/>
          <a:ln>
            <a:noFill/>
          </a:ln>
        </p:spPr>
        <p:txBody>
          <a:bodyPr spcFirstLastPara="1" wrap="square" lIns="91425" tIns="91425" rIns="91425" bIns="9142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showMasterSp="0" matchingName="CUSTOM_20">
  <p:cSld name="CUSTOM_20">
    <p:spTree>
      <p:nvGrpSpPr>
        <p:cNvPr id="1" name="Shape 1076"/>
        <p:cNvGrpSpPr/>
        <p:nvPr/>
      </p:nvGrpSpPr>
      <p:grpSpPr>
        <a:xfrm>
          <a:off x="0" y="0"/>
          <a:ext cx="0" cy="0"/>
          <a:chOff x="0" y="0"/>
          <a:chExt cx="0" cy="0"/>
        </a:xfrm>
      </p:grpSpPr>
      <p:pic>
        <p:nvPicPr>
          <p:cNvPr id="1077" name="Google Shape;1077;p157" descr="Google Shape;3719;p502"/>
          <p:cNvPicPr preferRelativeResize="0"/>
          <p:nvPr/>
        </p:nvPicPr>
        <p:blipFill rotWithShape="1">
          <a:blip r:embed="rId2">
            <a:alphaModFix/>
          </a:blip>
          <a:srcRect/>
          <a:stretch/>
        </p:blipFill>
        <p:spPr>
          <a:xfrm>
            <a:off x="-45480" y="-24736"/>
            <a:ext cx="9214825" cy="5195490"/>
          </a:xfrm>
          <a:prstGeom prst="rect">
            <a:avLst/>
          </a:prstGeom>
          <a:noFill/>
          <a:ln>
            <a:noFill/>
          </a:ln>
        </p:spPr>
      </p:pic>
      <p:sp>
        <p:nvSpPr>
          <p:cNvPr id="1078" name="Google Shape;1078;p157"/>
          <p:cNvSpPr txBox="1">
            <a:spLocks noGrp="1"/>
          </p:cNvSpPr>
          <p:nvPr>
            <p:ph type="sldNum" idx="12"/>
          </p:nvPr>
        </p:nvSpPr>
        <p:spPr>
          <a:xfrm>
            <a:off x="6347746" y="4668168"/>
            <a:ext cx="205500" cy="198300"/>
          </a:xfrm>
          <a:prstGeom prst="rect">
            <a:avLst/>
          </a:prstGeom>
          <a:noFill/>
          <a:ln>
            <a:noFill/>
          </a:ln>
        </p:spPr>
        <p:txBody>
          <a:bodyPr spcFirstLastPara="1" wrap="square" lIns="34275" tIns="34275" rIns="34275" bIns="34275" anchor="ctr" anchorCtr="0">
            <a:noAutofit/>
          </a:bodyPr>
          <a:lstStyle>
            <a:lvl1pPr marL="0" lvl="0"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1pPr>
            <a:lvl2pPr marL="0" lvl="1"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2pPr>
            <a:lvl3pPr marL="0" lvl="2"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3pPr>
            <a:lvl4pPr marL="0" lvl="3"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4pPr>
            <a:lvl5pPr marL="0" lvl="4"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5pPr>
            <a:lvl6pPr marL="0" lvl="5"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6pPr>
            <a:lvl7pPr marL="0" lvl="6"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7pPr>
            <a:lvl8pPr marL="0" lvl="7"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8pPr>
            <a:lvl9pPr marL="0" lvl="8"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sz="110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3 - Wall Staging Vignette - Small">
  <p:cSld name="Wall Staging Vignette - Small">
    <p:bg>
      <p:bgPr>
        <a:solidFill>
          <a:srgbClr val="F4F4F4"/>
        </a:solidFill>
        <a:effectLst/>
      </p:bgPr>
    </p:bg>
    <p:spTree>
      <p:nvGrpSpPr>
        <p:cNvPr id="1" name="Shape 103"/>
        <p:cNvGrpSpPr/>
        <p:nvPr/>
      </p:nvGrpSpPr>
      <p:grpSpPr>
        <a:xfrm>
          <a:off x="0" y="0"/>
          <a:ext cx="0" cy="0"/>
          <a:chOff x="0" y="0"/>
          <a:chExt cx="0" cy="0"/>
        </a:xfrm>
      </p:grpSpPr>
      <p:pic>
        <p:nvPicPr>
          <p:cNvPr id="104" name="Google Shape;104;p20"/>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105" name="Google Shape;105;p20"/>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2800"/>
              <a:buNone/>
              <a:defRPr/>
            </a:lvl1pPr>
            <a:lvl2pPr lvl="1" algn="l" rtl="0">
              <a:spcBef>
                <a:spcPts val="0"/>
              </a:spcBef>
              <a:spcAft>
                <a:spcPts val="0"/>
              </a:spcAft>
              <a:buSzPts val="2800"/>
              <a:buNone/>
              <a:defRPr/>
            </a:lvl2pPr>
            <a:lvl3pPr lvl="2" algn="l" rtl="0">
              <a:spcBef>
                <a:spcPts val="0"/>
              </a:spcBef>
              <a:spcAft>
                <a:spcPts val="0"/>
              </a:spcAft>
              <a:buSzPts val="2800"/>
              <a:buNone/>
              <a:defRPr/>
            </a:lvl3pPr>
            <a:lvl4pPr lvl="3" algn="l" rtl="0">
              <a:spcBef>
                <a:spcPts val="0"/>
              </a:spcBef>
              <a:spcAft>
                <a:spcPts val="0"/>
              </a:spcAft>
              <a:buSzPts val="2800"/>
              <a:buNone/>
              <a:defRPr/>
            </a:lvl4pPr>
            <a:lvl5pPr lvl="4" algn="l" rtl="0">
              <a:spcBef>
                <a:spcPts val="0"/>
              </a:spcBef>
              <a:spcAft>
                <a:spcPts val="0"/>
              </a:spcAft>
              <a:buSzPts val="2800"/>
              <a:buNone/>
              <a:defRPr/>
            </a:lvl5pPr>
            <a:lvl6pPr lvl="5" algn="l" rtl="0">
              <a:spcBef>
                <a:spcPts val="0"/>
              </a:spcBef>
              <a:spcAft>
                <a:spcPts val="0"/>
              </a:spcAft>
              <a:buSzPts val="2800"/>
              <a:buNone/>
              <a:defRPr/>
            </a:lvl6pPr>
            <a:lvl7pPr lvl="6" algn="l" rtl="0">
              <a:spcBef>
                <a:spcPts val="0"/>
              </a:spcBef>
              <a:spcAft>
                <a:spcPts val="0"/>
              </a:spcAft>
              <a:buSzPts val="2800"/>
              <a:buNone/>
              <a:defRPr/>
            </a:lvl7pPr>
            <a:lvl8pPr lvl="7" algn="l" rtl="0">
              <a:spcBef>
                <a:spcPts val="0"/>
              </a:spcBef>
              <a:spcAft>
                <a:spcPts val="0"/>
              </a:spcAft>
              <a:buSzPts val="2800"/>
              <a:buNone/>
              <a:defRPr/>
            </a:lvl8pPr>
            <a:lvl9pPr lvl="8" algn="l" rtl="0">
              <a:spcBef>
                <a:spcPts val="0"/>
              </a:spcBef>
              <a:spcAft>
                <a:spcPts val="0"/>
              </a:spcAft>
              <a:buSzPts val="2800"/>
              <a:buNone/>
              <a:defRPr/>
            </a:lvl9pPr>
          </a:lstStyle>
          <a:p>
            <a:endParaRPr/>
          </a:p>
        </p:txBody>
      </p:sp>
      <p:sp>
        <p:nvSpPr>
          <p:cNvPr id="106" name="Google Shape;106;p20"/>
          <p:cNvSpPr txBox="1">
            <a:spLocks noGrp="1"/>
          </p:cNvSpPr>
          <p:nvPr>
            <p:ph type="body" idx="1"/>
          </p:nvPr>
        </p:nvSpPr>
        <p:spPr>
          <a:xfrm>
            <a:off x="428736" y="1208916"/>
            <a:ext cx="3600600" cy="3168300"/>
          </a:xfrm>
          <a:prstGeom prst="rect">
            <a:avLst/>
          </a:prstGeom>
          <a:noFill/>
          <a:ln>
            <a:noFill/>
          </a:ln>
        </p:spPr>
        <p:txBody>
          <a:bodyPr spcFirstLastPara="1" wrap="square" lIns="0" tIns="0" rIns="0" bIns="0" anchor="t" anchorCtr="0">
            <a:noAutofit/>
          </a:bodyPr>
          <a:lstStyle>
            <a:lvl1pPr marL="457200" lvl="0" indent="-323850" algn="l" rtl="0">
              <a:lnSpc>
                <a:spcPct val="100000"/>
              </a:lnSpc>
              <a:spcBef>
                <a:spcPts val="800"/>
              </a:spcBef>
              <a:spcAft>
                <a:spcPts val="0"/>
              </a:spcAft>
              <a:buSzPts val="1500"/>
              <a:buChar char="●"/>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sp>
        <p:nvSpPr>
          <p:cNvPr id="107" name="Google Shape;107;p20"/>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336550" algn="l" rtl="0">
              <a:spcBef>
                <a:spcPts val="0"/>
              </a:spcBef>
              <a:spcAft>
                <a:spcPts val="0"/>
              </a:spcAft>
              <a:buSzPts val="1700"/>
              <a:buChar char="●"/>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pic>
        <p:nvPicPr>
          <p:cNvPr id="108" name="Google Shape;108;p20"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1 - Above Trees Vignette - Left">
  <p:cSld name="Above Trees Vignette - Left">
    <p:bg>
      <p:bgPr>
        <a:solidFill>
          <a:srgbClr val="F4F4F4"/>
        </a:solidFill>
        <a:effectLst/>
      </p:bgPr>
    </p:bg>
    <p:spTree>
      <p:nvGrpSpPr>
        <p:cNvPr id="1" name="Shape 115"/>
        <p:cNvGrpSpPr/>
        <p:nvPr/>
      </p:nvGrpSpPr>
      <p:grpSpPr>
        <a:xfrm>
          <a:off x="0" y="0"/>
          <a:ext cx="0" cy="0"/>
          <a:chOff x="0" y="0"/>
          <a:chExt cx="0" cy="0"/>
        </a:xfrm>
      </p:grpSpPr>
      <p:pic>
        <p:nvPicPr>
          <p:cNvPr id="116" name="Google Shape;116;p22"/>
          <p:cNvPicPr preferRelativeResize="0"/>
          <p:nvPr/>
        </p:nvPicPr>
        <p:blipFill rotWithShape="1">
          <a:blip r:embed="rId2">
            <a:alphaModFix/>
          </a:blip>
          <a:srcRect/>
          <a:stretch/>
        </p:blipFill>
        <p:spPr>
          <a:xfrm>
            <a:off x="1" y="670"/>
            <a:ext cx="9141615" cy="5142158"/>
          </a:xfrm>
          <a:prstGeom prst="rect">
            <a:avLst/>
          </a:prstGeom>
          <a:noFill/>
          <a:ln>
            <a:noFill/>
          </a:ln>
        </p:spPr>
      </p:pic>
      <p:sp>
        <p:nvSpPr>
          <p:cNvPr id="117" name="Google Shape;117;p22"/>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2800"/>
              <a:buNone/>
              <a:defRPr/>
            </a:lvl1pPr>
            <a:lvl2pPr lvl="1" algn="l" rtl="0">
              <a:spcBef>
                <a:spcPts val="0"/>
              </a:spcBef>
              <a:spcAft>
                <a:spcPts val="0"/>
              </a:spcAft>
              <a:buSzPts val="2800"/>
              <a:buNone/>
              <a:defRPr/>
            </a:lvl2pPr>
            <a:lvl3pPr lvl="2" algn="l" rtl="0">
              <a:spcBef>
                <a:spcPts val="0"/>
              </a:spcBef>
              <a:spcAft>
                <a:spcPts val="0"/>
              </a:spcAft>
              <a:buSzPts val="2800"/>
              <a:buNone/>
              <a:defRPr/>
            </a:lvl3pPr>
            <a:lvl4pPr lvl="3" algn="l" rtl="0">
              <a:spcBef>
                <a:spcPts val="0"/>
              </a:spcBef>
              <a:spcAft>
                <a:spcPts val="0"/>
              </a:spcAft>
              <a:buSzPts val="2800"/>
              <a:buNone/>
              <a:defRPr/>
            </a:lvl4pPr>
            <a:lvl5pPr lvl="4" algn="l" rtl="0">
              <a:spcBef>
                <a:spcPts val="0"/>
              </a:spcBef>
              <a:spcAft>
                <a:spcPts val="0"/>
              </a:spcAft>
              <a:buSzPts val="2800"/>
              <a:buNone/>
              <a:defRPr/>
            </a:lvl5pPr>
            <a:lvl6pPr lvl="5" algn="l" rtl="0">
              <a:spcBef>
                <a:spcPts val="0"/>
              </a:spcBef>
              <a:spcAft>
                <a:spcPts val="0"/>
              </a:spcAft>
              <a:buSzPts val="2800"/>
              <a:buNone/>
              <a:defRPr/>
            </a:lvl6pPr>
            <a:lvl7pPr lvl="6" algn="l" rtl="0">
              <a:spcBef>
                <a:spcPts val="0"/>
              </a:spcBef>
              <a:spcAft>
                <a:spcPts val="0"/>
              </a:spcAft>
              <a:buSzPts val="2800"/>
              <a:buNone/>
              <a:defRPr/>
            </a:lvl7pPr>
            <a:lvl8pPr lvl="7" algn="l" rtl="0">
              <a:spcBef>
                <a:spcPts val="0"/>
              </a:spcBef>
              <a:spcAft>
                <a:spcPts val="0"/>
              </a:spcAft>
              <a:buSzPts val="2800"/>
              <a:buNone/>
              <a:defRPr/>
            </a:lvl8pPr>
            <a:lvl9pPr lvl="8" algn="l" rtl="0">
              <a:spcBef>
                <a:spcPts val="0"/>
              </a:spcBef>
              <a:spcAft>
                <a:spcPts val="0"/>
              </a:spcAft>
              <a:buSzPts val="2800"/>
              <a:buNone/>
              <a:defRPr/>
            </a:lvl9pPr>
          </a:lstStyle>
          <a:p>
            <a:endParaRPr/>
          </a:p>
        </p:txBody>
      </p:sp>
      <p:sp>
        <p:nvSpPr>
          <p:cNvPr id="118" name="Google Shape;118;p22"/>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323850" algn="l" rtl="0">
              <a:lnSpc>
                <a:spcPct val="100000"/>
              </a:lnSpc>
              <a:spcBef>
                <a:spcPts val="800"/>
              </a:spcBef>
              <a:spcAft>
                <a:spcPts val="0"/>
              </a:spcAft>
              <a:buSzPts val="1500"/>
              <a:buChar char="●"/>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sp>
        <p:nvSpPr>
          <p:cNvPr id="119" name="Google Shape;119;p22"/>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336550" algn="l" rtl="0">
              <a:spcBef>
                <a:spcPts val="0"/>
              </a:spcBef>
              <a:spcAft>
                <a:spcPts val="0"/>
              </a:spcAft>
              <a:buSzPts val="1700"/>
              <a:buChar char="●"/>
              <a:defRPr sz="170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pic>
        <p:nvPicPr>
          <p:cNvPr id="120" name="Google Shape;120;p22"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X9 - Thank You_Slide 2">
  <p:cSld name="Thank You_slide 2">
    <p:bg>
      <p:bgPr>
        <a:solidFill>
          <a:srgbClr val="F4F4F4"/>
        </a:solidFill>
        <a:effectLst/>
      </p:bgPr>
    </p:bg>
    <p:spTree>
      <p:nvGrpSpPr>
        <p:cNvPr id="1" name="Shape 121"/>
        <p:cNvGrpSpPr/>
        <p:nvPr/>
      </p:nvGrpSpPr>
      <p:grpSpPr>
        <a:xfrm>
          <a:off x="0" y="0"/>
          <a:ext cx="0" cy="0"/>
          <a:chOff x="0" y="0"/>
          <a:chExt cx="0" cy="0"/>
        </a:xfrm>
      </p:grpSpPr>
      <p:pic>
        <p:nvPicPr>
          <p:cNvPr id="122" name="Google Shape;122;p23"/>
          <p:cNvPicPr preferRelativeResize="0"/>
          <p:nvPr/>
        </p:nvPicPr>
        <p:blipFill rotWithShape="1">
          <a:blip r:embed="rId2">
            <a:alphaModFix/>
          </a:blip>
          <a:srcRect/>
          <a:stretch/>
        </p:blipFill>
        <p:spPr>
          <a:xfrm>
            <a:off x="1915251" y="2326758"/>
            <a:ext cx="1998420" cy="1667376"/>
          </a:xfrm>
          <a:prstGeom prst="rect">
            <a:avLst/>
          </a:prstGeom>
          <a:noFill/>
          <a:ln>
            <a:noFill/>
          </a:ln>
        </p:spPr>
      </p:pic>
      <p:grpSp>
        <p:nvGrpSpPr>
          <p:cNvPr id="123" name="Google Shape;123;p23"/>
          <p:cNvGrpSpPr/>
          <p:nvPr/>
        </p:nvGrpSpPr>
        <p:grpSpPr>
          <a:xfrm>
            <a:off x="3" y="672"/>
            <a:ext cx="9141611" cy="5142156"/>
            <a:chOff x="4" y="896"/>
            <a:chExt cx="12188815" cy="6856208"/>
          </a:xfrm>
        </p:grpSpPr>
        <p:pic>
          <p:nvPicPr>
            <p:cNvPr id="124" name="Google Shape;124;p23"/>
            <p:cNvPicPr preferRelativeResize="0"/>
            <p:nvPr/>
          </p:nvPicPr>
          <p:blipFill/>
          <p:spPr>
            <a:xfrm>
              <a:off x="4" y="896"/>
              <a:ext cx="12188815" cy="6856208"/>
            </a:xfrm>
            <a:prstGeom prst="rect">
              <a:avLst/>
            </a:prstGeom>
            <a:noFill/>
            <a:ln>
              <a:noFill/>
            </a:ln>
          </p:spPr>
        </p:pic>
        <p:pic>
          <p:nvPicPr>
            <p:cNvPr id="125" name="Google Shape;125;p23"/>
            <p:cNvPicPr preferRelativeResize="0"/>
            <p:nvPr/>
          </p:nvPicPr>
          <p:blipFill rotWithShape="1">
            <a:blip r:embed="rId2">
              <a:alphaModFix/>
            </a:blip>
            <a:srcRect/>
            <a:stretch/>
          </p:blipFill>
          <p:spPr>
            <a:xfrm>
              <a:off x="2695878" y="2789892"/>
              <a:ext cx="2664561" cy="2223169"/>
            </a:xfrm>
            <a:prstGeom prst="rect">
              <a:avLst/>
            </a:prstGeom>
            <a:noFill/>
            <a:ln>
              <a:noFill/>
            </a:ln>
          </p:spPr>
        </p:pic>
      </p:grpSp>
      <p:pic>
        <p:nvPicPr>
          <p:cNvPr id="127" name="Google Shape;127;p23"/>
          <p:cNvPicPr preferRelativeResize="0"/>
          <p:nvPr/>
        </p:nvPicPr>
        <p:blipFill rotWithShape="1">
          <a:blip r:embed="rId3">
            <a:alphaModFix/>
          </a:blip>
          <a:srcRect/>
          <a:stretch/>
        </p:blipFill>
        <p:spPr>
          <a:xfrm>
            <a:off x="20345" y="355029"/>
            <a:ext cx="9141611" cy="5142156"/>
          </a:xfrm>
          <a:prstGeom prst="rect">
            <a:avLst/>
          </a:prstGeom>
          <a:noFill/>
          <a:ln>
            <a:noFill/>
          </a:ln>
        </p:spPr>
      </p:pic>
      <p:sp>
        <p:nvSpPr>
          <p:cNvPr id="2" name="TextBox 1">
            <a:extLst>
              <a:ext uri="{FF2B5EF4-FFF2-40B4-BE49-F238E27FC236}">
                <a16:creationId xmlns:a16="http://schemas.microsoft.com/office/drawing/2014/main" id="{EC34C72F-C681-D84A-8A13-99E843F8773C}"/>
              </a:ext>
            </a:extLst>
          </p:cNvPr>
          <p:cNvSpPr txBox="1"/>
          <p:nvPr userDrawn="1"/>
        </p:nvSpPr>
        <p:spPr>
          <a:xfrm>
            <a:off x="1480888" y="3172781"/>
            <a:ext cx="3341717" cy="646331"/>
          </a:xfrm>
          <a:prstGeom prst="rect">
            <a:avLst/>
          </a:prstGeom>
          <a:noFill/>
        </p:spPr>
        <p:txBody>
          <a:bodyPr wrap="square" rtlCol="0">
            <a:spAutoFit/>
          </a:bodyPr>
          <a:lstStyle/>
          <a:p>
            <a:r>
              <a:rPr lang="en-US" sz="3600" b="1" dirty="0">
                <a:solidFill>
                  <a:srgbClr val="E8DEC4"/>
                </a:solidFill>
              </a:rPr>
              <a:t>OBRIGADO</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A2 - Title Slide_ B">
  <p:cSld name="Title Slide_ B">
    <p:bg>
      <p:bgPr>
        <a:solidFill>
          <a:srgbClr val="F4F4F4"/>
        </a:solidFill>
        <a:effectLst/>
      </p:bgPr>
    </p:bg>
    <p:spTree>
      <p:nvGrpSpPr>
        <p:cNvPr id="1" name="Shape 129"/>
        <p:cNvGrpSpPr/>
        <p:nvPr/>
      </p:nvGrpSpPr>
      <p:grpSpPr>
        <a:xfrm>
          <a:off x="0" y="0"/>
          <a:ext cx="0" cy="0"/>
          <a:chOff x="0" y="0"/>
          <a:chExt cx="0" cy="0"/>
        </a:xfrm>
      </p:grpSpPr>
      <p:pic>
        <p:nvPicPr>
          <p:cNvPr id="130" name="Google Shape;130;p24"/>
          <p:cNvPicPr preferRelativeResize="0"/>
          <p:nvPr/>
        </p:nvPicPr>
        <p:blipFill rotWithShape="1">
          <a:blip r:embed="rId2">
            <a:alphaModFix/>
          </a:blip>
          <a:srcRect/>
          <a:stretch/>
        </p:blipFill>
        <p:spPr>
          <a:xfrm>
            <a:off x="0" y="670"/>
            <a:ext cx="9141615" cy="5142158"/>
          </a:xfrm>
          <a:prstGeom prst="rect">
            <a:avLst/>
          </a:prstGeom>
          <a:noFill/>
          <a:ln>
            <a:noFill/>
          </a:ln>
        </p:spPr>
      </p:pic>
      <p:sp>
        <p:nvSpPr>
          <p:cNvPr id="131" name="Google Shape;131;p24"/>
          <p:cNvSpPr txBox="1">
            <a:spLocks noGrp="1"/>
          </p:cNvSpPr>
          <p:nvPr>
            <p:ph type="ctrTitle"/>
          </p:nvPr>
        </p:nvSpPr>
        <p:spPr>
          <a:xfrm>
            <a:off x="425569" y="1532174"/>
            <a:ext cx="5053500" cy="973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2800"/>
              <a:buNone/>
              <a:defRPr sz="2600">
                <a:solidFill>
                  <a:schemeClr val="accent1"/>
                </a:solidFill>
                <a:latin typeface="Salesforce Sans"/>
                <a:ea typeface="Salesforce Sans"/>
                <a:cs typeface="Salesforce Sans"/>
                <a:sym typeface="Salesforce Sans"/>
              </a:defRPr>
            </a:lvl1pPr>
            <a:lvl2pPr lvl="1" algn="l" rtl="0">
              <a:spcBef>
                <a:spcPts val="0"/>
              </a:spcBef>
              <a:spcAft>
                <a:spcPts val="0"/>
              </a:spcAft>
              <a:buSzPts val="2800"/>
              <a:buNone/>
              <a:defRPr/>
            </a:lvl2pPr>
            <a:lvl3pPr lvl="2" algn="l" rtl="0">
              <a:spcBef>
                <a:spcPts val="0"/>
              </a:spcBef>
              <a:spcAft>
                <a:spcPts val="0"/>
              </a:spcAft>
              <a:buSzPts val="2800"/>
              <a:buNone/>
              <a:defRPr/>
            </a:lvl3pPr>
            <a:lvl4pPr lvl="3" algn="l" rtl="0">
              <a:spcBef>
                <a:spcPts val="0"/>
              </a:spcBef>
              <a:spcAft>
                <a:spcPts val="0"/>
              </a:spcAft>
              <a:buSzPts val="2800"/>
              <a:buNone/>
              <a:defRPr/>
            </a:lvl4pPr>
            <a:lvl5pPr lvl="4" algn="l" rtl="0">
              <a:spcBef>
                <a:spcPts val="0"/>
              </a:spcBef>
              <a:spcAft>
                <a:spcPts val="0"/>
              </a:spcAft>
              <a:buSzPts val="2800"/>
              <a:buNone/>
              <a:defRPr/>
            </a:lvl5pPr>
            <a:lvl6pPr lvl="5" algn="l" rtl="0">
              <a:spcBef>
                <a:spcPts val="0"/>
              </a:spcBef>
              <a:spcAft>
                <a:spcPts val="0"/>
              </a:spcAft>
              <a:buSzPts val="2800"/>
              <a:buNone/>
              <a:defRPr/>
            </a:lvl6pPr>
            <a:lvl7pPr lvl="6" algn="l" rtl="0">
              <a:spcBef>
                <a:spcPts val="0"/>
              </a:spcBef>
              <a:spcAft>
                <a:spcPts val="0"/>
              </a:spcAft>
              <a:buSzPts val="2800"/>
              <a:buNone/>
              <a:defRPr/>
            </a:lvl7pPr>
            <a:lvl8pPr lvl="7" algn="l" rtl="0">
              <a:spcBef>
                <a:spcPts val="0"/>
              </a:spcBef>
              <a:spcAft>
                <a:spcPts val="0"/>
              </a:spcAft>
              <a:buSzPts val="2800"/>
              <a:buNone/>
              <a:defRPr/>
            </a:lvl8pPr>
            <a:lvl9pPr lvl="8" algn="l" rtl="0">
              <a:spcBef>
                <a:spcPts val="0"/>
              </a:spcBef>
              <a:spcAft>
                <a:spcPts val="0"/>
              </a:spcAft>
              <a:buSzPts val="2800"/>
              <a:buNone/>
              <a:defRPr/>
            </a:lvl9pPr>
          </a:lstStyle>
          <a:p>
            <a:endParaRPr/>
          </a:p>
        </p:txBody>
      </p:sp>
      <p:sp>
        <p:nvSpPr>
          <p:cNvPr id="132" name="Google Shape;132;p24"/>
          <p:cNvSpPr txBox="1">
            <a:spLocks noGrp="1"/>
          </p:cNvSpPr>
          <p:nvPr>
            <p:ph type="subTitle" idx="1"/>
          </p:nvPr>
        </p:nvSpPr>
        <p:spPr>
          <a:xfrm>
            <a:off x="433655" y="2547772"/>
            <a:ext cx="5045700" cy="3576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1800"/>
              <a:buNone/>
              <a:defRPr sz="1800" b="0" i="0">
                <a:solidFill>
                  <a:schemeClr val="accent1"/>
                </a:solidFill>
                <a:latin typeface="Salesforce Sans"/>
                <a:ea typeface="Salesforce Sans"/>
                <a:cs typeface="Salesforce Sans"/>
                <a:sym typeface="Salesforce Sans"/>
              </a:defRPr>
            </a:lvl1pPr>
            <a:lvl2pPr lvl="1" algn="ctr" rtl="0">
              <a:spcBef>
                <a:spcPts val="200"/>
              </a:spcBef>
              <a:spcAft>
                <a:spcPts val="0"/>
              </a:spcAft>
              <a:buSzPts val="1400"/>
              <a:buNone/>
              <a:defRPr>
                <a:solidFill>
                  <a:srgbClr val="8A9ABD"/>
                </a:solidFill>
              </a:defRPr>
            </a:lvl2pPr>
            <a:lvl3pPr lvl="2" algn="ctr" rtl="0">
              <a:spcBef>
                <a:spcPts val="500"/>
              </a:spcBef>
              <a:spcAft>
                <a:spcPts val="0"/>
              </a:spcAft>
              <a:buSzPts val="1200"/>
              <a:buNone/>
              <a:defRPr>
                <a:solidFill>
                  <a:srgbClr val="8A9ABD"/>
                </a:solidFill>
              </a:defRPr>
            </a:lvl3pPr>
            <a:lvl4pPr lvl="3" algn="ctr" rtl="0">
              <a:spcBef>
                <a:spcPts val="500"/>
              </a:spcBef>
              <a:spcAft>
                <a:spcPts val="0"/>
              </a:spcAft>
              <a:buSzPts val="1100"/>
              <a:buNone/>
              <a:defRPr>
                <a:solidFill>
                  <a:srgbClr val="8A9ABD"/>
                </a:solidFill>
              </a:defRPr>
            </a:lvl4pPr>
            <a:lvl5pPr lvl="4" algn="ctr" rtl="0">
              <a:spcBef>
                <a:spcPts val="500"/>
              </a:spcBef>
              <a:spcAft>
                <a:spcPts val="0"/>
              </a:spcAft>
              <a:buSzPts val="1500"/>
              <a:buNone/>
              <a:defRPr>
                <a:solidFill>
                  <a:srgbClr val="8A9ABD"/>
                </a:solidFill>
              </a:defRPr>
            </a:lvl5pPr>
            <a:lvl6pPr lvl="5" algn="ctr" rtl="0">
              <a:spcBef>
                <a:spcPts val="500"/>
              </a:spcBef>
              <a:spcAft>
                <a:spcPts val="0"/>
              </a:spcAft>
              <a:buClr>
                <a:srgbClr val="8A9ABD"/>
              </a:buClr>
              <a:buSzPts val="1500"/>
              <a:buNone/>
              <a:defRPr>
                <a:solidFill>
                  <a:srgbClr val="8A9ABD"/>
                </a:solidFill>
              </a:defRPr>
            </a:lvl6pPr>
            <a:lvl7pPr lvl="6" algn="ctr" rtl="0">
              <a:spcBef>
                <a:spcPts val="1600"/>
              </a:spcBef>
              <a:spcAft>
                <a:spcPts val="0"/>
              </a:spcAft>
              <a:buClr>
                <a:srgbClr val="8A9ABD"/>
              </a:buClr>
              <a:buSzPts val="1500"/>
              <a:buNone/>
              <a:defRPr>
                <a:solidFill>
                  <a:srgbClr val="8A9ABD"/>
                </a:solidFill>
              </a:defRPr>
            </a:lvl7pPr>
            <a:lvl8pPr lvl="7" algn="ctr" rtl="0">
              <a:spcBef>
                <a:spcPts val="1600"/>
              </a:spcBef>
              <a:spcAft>
                <a:spcPts val="0"/>
              </a:spcAft>
              <a:buClr>
                <a:srgbClr val="8A9ABD"/>
              </a:buClr>
              <a:buSzPts val="1500"/>
              <a:buNone/>
              <a:defRPr>
                <a:solidFill>
                  <a:srgbClr val="8A9ABD"/>
                </a:solidFill>
              </a:defRPr>
            </a:lvl8pPr>
            <a:lvl9pPr lvl="8" algn="ctr" rtl="0">
              <a:spcBef>
                <a:spcPts val="1600"/>
              </a:spcBef>
              <a:spcAft>
                <a:spcPts val="1600"/>
              </a:spcAft>
              <a:buClr>
                <a:srgbClr val="8A9ABD"/>
              </a:buClr>
              <a:buSzPts val="1500"/>
              <a:buNone/>
              <a:defRPr>
                <a:solidFill>
                  <a:srgbClr val="8A9ABD"/>
                </a:solidFill>
              </a:defRPr>
            </a:lvl9pPr>
          </a:lstStyle>
          <a:p>
            <a:endParaRPr/>
          </a:p>
        </p:txBody>
      </p:sp>
      <p:sp>
        <p:nvSpPr>
          <p:cNvPr id="133" name="Google Shape;133;p24"/>
          <p:cNvSpPr txBox="1">
            <a:spLocks noGrp="1"/>
          </p:cNvSpPr>
          <p:nvPr>
            <p:ph type="body" idx="2"/>
          </p:nvPr>
        </p:nvSpPr>
        <p:spPr>
          <a:xfrm>
            <a:off x="433655" y="3766639"/>
            <a:ext cx="4836600" cy="2139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400"/>
              <a:buFont typeface="Salesforce Sans"/>
              <a:buNone/>
              <a:defRPr sz="1400" b="0" i="0">
                <a:solidFill>
                  <a:schemeClr val="accent1"/>
                </a:solidFill>
                <a:latin typeface="Salesforce Sans"/>
                <a:ea typeface="Salesforce Sans"/>
                <a:cs typeface="Salesforce Sans"/>
                <a:sym typeface="Salesforce Sans"/>
              </a:defRPr>
            </a:lvl1pPr>
            <a:lvl2pPr marL="914400" lvl="1" indent="-228600" algn="l" rtl="0">
              <a:spcBef>
                <a:spcPts val="200"/>
              </a:spcBef>
              <a:spcAft>
                <a:spcPts val="0"/>
              </a:spcAft>
              <a:buSzPts val="1200"/>
              <a:buFont typeface="Arial"/>
              <a:buNone/>
              <a:defRPr sz="11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200"/>
              </a:spcBef>
              <a:spcAft>
                <a:spcPts val="0"/>
              </a:spcAft>
              <a:buClr>
                <a:srgbClr val="BFBFBF"/>
              </a:buClr>
              <a:buSzPts val="1100"/>
              <a:buFont typeface="Arial"/>
              <a:buNone/>
              <a:defRPr sz="1100">
                <a:solidFill>
                  <a:schemeClr val="lt2"/>
                </a:solidFill>
                <a:latin typeface="Salesforce Sans"/>
                <a:ea typeface="Salesforce Sans"/>
                <a:cs typeface="Salesforce Sans"/>
                <a:sym typeface="Salesforce Sans"/>
              </a:defRPr>
            </a:lvl3pPr>
            <a:lvl4pPr marL="1828800" lvl="3" indent="-273050" algn="l" rtl="0">
              <a:spcBef>
                <a:spcPts val="0"/>
              </a:spcBef>
              <a:spcAft>
                <a:spcPts val="0"/>
              </a:spcAft>
              <a:buSzPts val="700"/>
              <a:buChar char="●"/>
              <a:defRPr sz="7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400"/>
              <a:buNone/>
              <a:defRPr sz="700">
                <a:solidFill>
                  <a:schemeClr val="lt1"/>
                </a:solidFill>
                <a:latin typeface="Salesforce Sans"/>
                <a:ea typeface="Salesforce Sans"/>
                <a:cs typeface="Salesforce Sans"/>
                <a:sym typeface="Salesforce Sans"/>
              </a:defRPr>
            </a:lvl5pPr>
            <a:lvl6pPr marL="2743200" lvl="5" indent="-317500" algn="l" rtl="0">
              <a:spcBef>
                <a:spcPts val="3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sp>
        <p:nvSpPr>
          <p:cNvPr id="134" name="Google Shape;134;p24"/>
          <p:cNvSpPr txBox="1">
            <a:spLocks noGrp="1"/>
          </p:cNvSpPr>
          <p:nvPr>
            <p:ph type="body" idx="3"/>
          </p:nvPr>
        </p:nvSpPr>
        <p:spPr>
          <a:xfrm>
            <a:off x="433655" y="3563213"/>
            <a:ext cx="4836600" cy="185700"/>
          </a:xfrm>
          <a:prstGeom prst="rect">
            <a:avLst/>
          </a:prstGeom>
          <a:noFill/>
          <a:ln>
            <a:noFill/>
          </a:ln>
        </p:spPr>
        <p:txBody>
          <a:bodyPr spcFirstLastPara="1" wrap="square" lIns="0" tIns="0" rIns="0" bIns="0" anchor="b" anchorCtr="0">
            <a:noAutofit/>
          </a:bodyPr>
          <a:lstStyle>
            <a:lvl1pPr marL="457200" lvl="0" indent="-317500" algn="l" rtl="0">
              <a:lnSpc>
                <a:spcPct val="95000"/>
              </a:lnSpc>
              <a:spcBef>
                <a:spcPts val="0"/>
              </a:spcBef>
              <a:spcAft>
                <a:spcPts val="0"/>
              </a:spcAft>
              <a:buSzPts val="1400"/>
              <a:buChar char="●"/>
              <a:defRPr sz="1400" b="1">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pic>
        <p:nvPicPr>
          <p:cNvPr id="135" name="Google Shape;135;p24" descr="pasted-image.pdf"/>
          <p:cNvPicPr preferRelativeResize="0"/>
          <p:nvPr/>
        </p:nvPicPr>
        <p:blipFill rotWithShape="1">
          <a:blip r:embed="rId3">
            <a:alphaModFix/>
          </a:blip>
          <a:srcRect/>
          <a:stretch/>
        </p:blipFill>
        <p:spPr>
          <a:xfrm>
            <a:off x="375915" y="327752"/>
            <a:ext cx="1012204" cy="708671"/>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G - Above the Trees">
  <p:cSld name="D - Basic_1_1_1">
    <p:spTree>
      <p:nvGrpSpPr>
        <p:cNvPr id="1" name="Shape 136"/>
        <p:cNvGrpSpPr/>
        <p:nvPr/>
      </p:nvGrpSpPr>
      <p:grpSpPr>
        <a:xfrm>
          <a:off x="0" y="0"/>
          <a:ext cx="0" cy="0"/>
          <a:chOff x="0" y="0"/>
          <a:chExt cx="0" cy="0"/>
        </a:xfrm>
      </p:grpSpPr>
      <p:pic>
        <p:nvPicPr>
          <p:cNvPr id="137" name="Google Shape;137;p25"/>
          <p:cNvPicPr preferRelativeResize="0"/>
          <p:nvPr/>
        </p:nvPicPr>
        <p:blipFill rotWithShape="1">
          <a:blip r:embed="rId2">
            <a:alphaModFix/>
          </a:blip>
          <a:srcRect/>
          <a:stretch/>
        </p:blipFill>
        <p:spPr>
          <a:xfrm>
            <a:off x="0" y="1368"/>
            <a:ext cx="9139324" cy="5140873"/>
          </a:xfrm>
          <a:prstGeom prst="rect">
            <a:avLst/>
          </a:prstGeom>
          <a:noFill/>
          <a:ln>
            <a:noFill/>
          </a:ln>
        </p:spPr>
      </p:pic>
      <p:sp>
        <p:nvSpPr>
          <p:cNvPr id="138" name="Google Shape;138;p25"/>
          <p:cNvSpPr txBox="1">
            <a:spLocks noGrp="1"/>
          </p:cNvSpPr>
          <p:nvPr>
            <p:ph type="title"/>
          </p:nvPr>
        </p:nvSpPr>
        <p:spPr>
          <a:xfrm>
            <a:off x="371572" y="104777"/>
            <a:ext cx="8286600" cy="742500"/>
          </a:xfrm>
          <a:prstGeom prst="rect">
            <a:avLst/>
          </a:prstGeom>
          <a:noFill/>
          <a:ln>
            <a:noFill/>
          </a:ln>
        </p:spPr>
        <p:txBody>
          <a:bodyPr spcFirstLastPara="1" wrap="square" lIns="91425" tIns="91425" rIns="91425" bIns="9142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9" name="Google Shape;139;p25"/>
          <p:cNvSpPr txBox="1">
            <a:spLocks noGrp="1"/>
          </p:cNvSpPr>
          <p:nvPr>
            <p:ph type="body" idx="1"/>
          </p:nvPr>
        </p:nvSpPr>
        <p:spPr>
          <a:xfrm>
            <a:off x="383931" y="1212217"/>
            <a:ext cx="8274300" cy="3167700"/>
          </a:xfrm>
          <a:prstGeom prst="rect">
            <a:avLst/>
          </a:prstGeom>
          <a:noFill/>
          <a:ln>
            <a:noFill/>
          </a:ln>
        </p:spPr>
        <p:txBody>
          <a:bodyPr spcFirstLastPara="1" wrap="square" lIns="91425" tIns="91425" rIns="91425" bIns="9142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40" name="Google Shape;140;p25"/>
          <p:cNvSpPr txBox="1">
            <a:spLocks noGrp="1"/>
          </p:cNvSpPr>
          <p:nvPr>
            <p:ph type="body" idx="2"/>
          </p:nvPr>
        </p:nvSpPr>
        <p:spPr>
          <a:xfrm>
            <a:off x="377134" y="726720"/>
            <a:ext cx="8286600" cy="230700"/>
          </a:xfrm>
          <a:prstGeom prst="rect">
            <a:avLst/>
          </a:prstGeom>
          <a:noFill/>
          <a:ln>
            <a:noFill/>
          </a:ln>
        </p:spPr>
        <p:txBody>
          <a:bodyPr spcFirstLastPara="1" wrap="square" lIns="91425" tIns="91425" rIns="91425" bIns="91425" anchor="t" anchorCtr="0">
            <a:noAutofit/>
          </a:bodyPr>
          <a:lstStyle>
            <a:lvl1pPr marL="457200" marR="0" lvl="0" indent="-228600" algn="l" rtl="0">
              <a:lnSpc>
                <a:spcPct val="100000"/>
              </a:lnSpc>
              <a:spcBef>
                <a:spcPts val="0"/>
              </a:spcBef>
              <a:spcAft>
                <a:spcPts val="0"/>
              </a:spcAft>
              <a:buClr>
                <a:schemeClr val="lt2"/>
              </a:buClr>
              <a:buSzPts val="1700"/>
              <a:buFont typeface="Arial"/>
              <a:buNone/>
              <a:defRPr sz="1700" b="0" i="0" u="none" strike="noStrike" cap="none">
                <a:solidFill>
                  <a:schemeClr val="l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lt2"/>
              </a:buClr>
              <a:buSzPts val="1100"/>
              <a:buFont typeface="Arial"/>
              <a:buNone/>
              <a:defRPr sz="1500" b="0" i="0" u="none" strike="noStrike" cap="none">
                <a:solidFill>
                  <a:schemeClr val="lt2"/>
                </a:solidFill>
                <a:latin typeface="Arial"/>
                <a:ea typeface="Arial"/>
                <a:cs typeface="Arial"/>
                <a:sym typeface="Arial"/>
              </a:defRPr>
            </a:lvl5pPr>
            <a:lvl6pPr marL="2743200" marR="0" lvl="5" indent="-323850" algn="l" rtl="0">
              <a:lnSpc>
                <a:spcPct val="100000"/>
              </a:lnSpc>
              <a:spcBef>
                <a:spcPts val="500"/>
              </a:spcBef>
              <a:spcAft>
                <a:spcPts val="0"/>
              </a:spcAft>
              <a:buClr>
                <a:schemeClr val="lt2"/>
              </a:buClr>
              <a:buSzPts val="1500"/>
              <a:buFont typeface="Arial"/>
              <a:buChar char="•"/>
              <a:defRPr sz="1500" b="0" i="0" u="none" strike="noStrike" cap="none">
                <a:solidFill>
                  <a:schemeClr val="lt2"/>
                </a:solidFill>
                <a:latin typeface="Arial"/>
                <a:ea typeface="Arial"/>
                <a:cs typeface="Arial"/>
                <a:sym typeface="Arial"/>
              </a:defRPr>
            </a:lvl6pPr>
            <a:lvl7pPr marL="3200400" marR="0" lvl="6" indent="-323850" algn="l" rtl="0">
              <a:lnSpc>
                <a:spcPct val="100000"/>
              </a:lnSpc>
              <a:spcBef>
                <a:spcPts val="300"/>
              </a:spcBef>
              <a:spcAft>
                <a:spcPts val="0"/>
              </a:spcAft>
              <a:buClr>
                <a:schemeClr val="lt2"/>
              </a:buClr>
              <a:buSzPts val="1500"/>
              <a:buFont typeface="Arial"/>
              <a:buChar char="•"/>
              <a:defRPr sz="1500" b="0" i="0" u="none" strike="noStrike" cap="none">
                <a:solidFill>
                  <a:schemeClr val="lt2"/>
                </a:solidFill>
                <a:latin typeface="Arial"/>
                <a:ea typeface="Arial"/>
                <a:cs typeface="Arial"/>
                <a:sym typeface="Arial"/>
              </a:defRPr>
            </a:lvl7pPr>
            <a:lvl8pPr marL="3657600" marR="0" lvl="7" indent="-323850" algn="l" rtl="0">
              <a:lnSpc>
                <a:spcPct val="100000"/>
              </a:lnSpc>
              <a:spcBef>
                <a:spcPts val="300"/>
              </a:spcBef>
              <a:spcAft>
                <a:spcPts val="0"/>
              </a:spcAft>
              <a:buClr>
                <a:schemeClr val="lt2"/>
              </a:buClr>
              <a:buSzPts val="1500"/>
              <a:buFont typeface="Arial"/>
              <a:buChar char="•"/>
              <a:defRPr sz="1500" b="0" i="0" u="none" strike="noStrike" cap="none">
                <a:solidFill>
                  <a:schemeClr val="lt2"/>
                </a:solidFill>
                <a:latin typeface="Arial"/>
                <a:ea typeface="Arial"/>
                <a:cs typeface="Arial"/>
                <a:sym typeface="Arial"/>
              </a:defRPr>
            </a:lvl8pPr>
            <a:lvl9pPr marL="4114800" marR="0" lvl="8" indent="-323850" algn="l" rtl="0">
              <a:lnSpc>
                <a:spcPct val="100000"/>
              </a:lnSpc>
              <a:spcBef>
                <a:spcPts val="300"/>
              </a:spcBef>
              <a:spcAft>
                <a:spcPts val="0"/>
              </a:spcAft>
              <a:buClr>
                <a:schemeClr val="lt2"/>
              </a:buClr>
              <a:buSzPts val="1500"/>
              <a:buFont typeface="Arial"/>
              <a:buChar char="•"/>
              <a:defRPr sz="1500" b="0" i="0" u="none" strike="noStrike" cap="none">
                <a:solidFill>
                  <a:schemeClr val="lt2"/>
                </a:solidFill>
                <a:latin typeface="Arial"/>
                <a:ea typeface="Arial"/>
                <a:cs typeface="Arial"/>
                <a:sym typeface="Arial"/>
              </a:defRPr>
            </a:lvl9pPr>
          </a:lstStyle>
          <a:p>
            <a:endParaRPr/>
          </a:p>
        </p:txBody>
      </p:sp>
      <p:pic>
        <p:nvPicPr>
          <p:cNvPr id="141" name="Google Shape;141;p25" descr="pasted-image.pdf"/>
          <p:cNvPicPr preferRelativeResize="0"/>
          <p:nvPr/>
        </p:nvPicPr>
        <p:blipFill rotWithShape="1">
          <a:blip r:embed="rId3">
            <a:alphaModFix/>
          </a:blip>
          <a:srcRect/>
          <a:stretch/>
        </p:blipFill>
        <p:spPr>
          <a:xfrm>
            <a:off x="8275084" y="424094"/>
            <a:ext cx="475729" cy="333470"/>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S1 - Cityscape Vignette">
  <p:cSld name="S1 - Cityscape Vignette">
    <p:bg>
      <p:bgPr>
        <a:solidFill>
          <a:srgbClr val="F4F4F4"/>
        </a:solidFill>
        <a:effectLst/>
      </p:bgPr>
    </p:bg>
    <p:spTree>
      <p:nvGrpSpPr>
        <p:cNvPr id="1" name="Shape 588"/>
        <p:cNvGrpSpPr/>
        <p:nvPr/>
      </p:nvGrpSpPr>
      <p:grpSpPr>
        <a:xfrm>
          <a:off x="0" y="0"/>
          <a:ext cx="0" cy="0"/>
          <a:chOff x="0" y="0"/>
          <a:chExt cx="0" cy="0"/>
        </a:xfrm>
      </p:grpSpPr>
      <p:pic>
        <p:nvPicPr>
          <p:cNvPr id="589" name="Google Shape;589;p90"/>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590" name="Google Shape;590;p90"/>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591" name="Google Shape;591;p90"/>
          <p:cNvSpPr txBox="1">
            <a:spLocks noGrp="1"/>
          </p:cNvSpPr>
          <p:nvPr>
            <p:ph type="body" idx="1"/>
          </p:nvPr>
        </p:nvSpPr>
        <p:spPr>
          <a:xfrm>
            <a:off x="428737" y="1208915"/>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592" name="Google Shape;592;p90"/>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pic>
        <p:nvPicPr>
          <p:cNvPr id="593" name="Google Shape;593;p90"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extLst>
      <p:ext uri="{BB962C8B-B14F-4D97-AF65-F5344CB8AC3E}">
        <p14:creationId xmlns:p14="http://schemas.microsoft.com/office/powerpoint/2010/main" val="283643409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A1 - Title Slide_ A">
  <p:cSld name="Title Slide_ A">
    <p:bg>
      <p:bgPr>
        <a:solidFill>
          <a:srgbClr val="F4F4F4"/>
        </a:solidFill>
        <a:effectLst/>
      </p:bgPr>
    </p:bg>
    <p:spTree>
      <p:nvGrpSpPr>
        <p:cNvPr id="1" name="Shape 147"/>
        <p:cNvGrpSpPr/>
        <p:nvPr/>
      </p:nvGrpSpPr>
      <p:grpSpPr>
        <a:xfrm>
          <a:off x="0" y="0"/>
          <a:ext cx="0" cy="0"/>
          <a:chOff x="0" y="0"/>
          <a:chExt cx="0" cy="0"/>
        </a:xfrm>
      </p:grpSpPr>
      <p:pic>
        <p:nvPicPr>
          <p:cNvPr id="148" name="Google Shape;148;p27"/>
          <p:cNvPicPr preferRelativeResize="0"/>
          <p:nvPr/>
        </p:nvPicPr>
        <p:blipFill rotWithShape="1">
          <a:blip r:embed="rId2">
            <a:alphaModFix/>
          </a:blip>
          <a:srcRect/>
          <a:stretch/>
        </p:blipFill>
        <p:spPr>
          <a:xfrm>
            <a:off x="0" y="670"/>
            <a:ext cx="9141615" cy="5142158"/>
          </a:xfrm>
          <a:prstGeom prst="rect">
            <a:avLst/>
          </a:prstGeom>
          <a:noFill/>
          <a:ln>
            <a:noFill/>
          </a:ln>
        </p:spPr>
      </p:pic>
      <p:pic>
        <p:nvPicPr>
          <p:cNvPr id="149" name="Google Shape;149;p27"/>
          <p:cNvPicPr preferRelativeResize="0"/>
          <p:nvPr/>
        </p:nvPicPr>
        <p:blipFill rotWithShape="1">
          <a:blip r:embed="rId3">
            <a:alphaModFix/>
          </a:blip>
          <a:srcRect/>
          <a:stretch/>
        </p:blipFill>
        <p:spPr>
          <a:xfrm>
            <a:off x="0" y="670"/>
            <a:ext cx="9141615" cy="5142158"/>
          </a:xfrm>
          <a:prstGeom prst="rect">
            <a:avLst/>
          </a:prstGeom>
          <a:noFill/>
          <a:ln>
            <a:noFill/>
          </a:ln>
        </p:spPr>
      </p:pic>
      <p:sp>
        <p:nvSpPr>
          <p:cNvPr id="150" name="Google Shape;150;p27"/>
          <p:cNvSpPr txBox="1">
            <a:spLocks noGrp="1"/>
          </p:cNvSpPr>
          <p:nvPr>
            <p:ph type="ctrTitle"/>
          </p:nvPr>
        </p:nvSpPr>
        <p:spPr>
          <a:xfrm>
            <a:off x="425570" y="1527299"/>
            <a:ext cx="5062200" cy="9738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SzPts val="1100"/>
              <a:buNone/>
              <a:defRPr sz="26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51" name="Google Shape;151;p27"/>
          <p:cNvSpPr txBox="1">
            <a:spLocks noGrp="1"/>
          </p:cNvSpPr>
          <p:nvPr>
            <p:ph type="subTitle" idx="1"/>
          </p:nvPr>
        </p:nvSpPr>
        <p:spPr>
          <a:xfrm>
            <a:off x="433655" y="2547772"/>
            <a:ext cx="5054100" cy="3576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1800"/>
              <a:buNone/>
              <a:defRPr sz="1800" b="0" i="0">
                <a:solidFill>
                  <a:schemeClr val="accent1"/>
                </a:solidFill>
                <a:latin typeface="Salesforce Sans"/>
                <a:ea typeface="Salesforce Sans"/>
                <a:cs typeface="Salesforce Sans"/>
                <a:sym typeface="Salesforce Sans"/>
              </a:defRPr>
            </a:lvl1pPr>
            <a:lvl2pPr lvl="1" algn="ctr" rtl="0">
              <a:spcBef>
                <a:spcPts val="200"/>
              </a:spcBef>
              <a:spcAft>
                <a:spcPts val="0"/>
              </a:spcAft>
              <a:buSzPts val="1400"/>
              <a:buNone/>
              <a:defRPr>
                <a:solidFill>
                  <a:srgbClr val="8A9ABD"/>
                </a:solidFill>
              </a:defRPr>
            </a:lvl2pPr>
            <a:lvl3pPr lvl="2" algn="ctr" rtl="0">
              <a:spcBef>
                <a:spcPts val="500"/>
              </a:spcBef>
              <a:spcAft>
                <a:spcPts val="0"/>
              </a:spcAft>
              <a:buSzPts val="1200"/>
              <a:buNone/>
              <a:defRPr>
                <a:solidFill>
                  <a:srgbClr val="8A9ABD"/>
                </a:solidFill>
              </a:defRPr>
            </a:lvl3pPr>
            <a:lvl4pPr lvl="3" algn="ctr" rtl="0">
              <a:spcBef>
                <a:spcPts val="500"/>
              </a:spcBef>
              <a:spcAft>
                <a:spcPts val="0"/>
              </a:spcAft>
              <a:buSzPts val="1100"/>
              <a:buNone/>
              <a:defRPr>
                <a:solidFill>
                  <a:srgbClr val="8A9ABD"/>
                </a:solidFill>
              </a:defRPr>
            </a:lvl4pPr>
            <a:lvl5pPr lvl="4" algn="ctr" rtl="0">
              <a:spcBef>
                <a:spcPts val="500"/>
              </a:spcBef>
              <a:spcAft>
                <a:spcPts val="0"/>
              </a:spcAft>
              <a:buSzPts val="1500"/>
              <a:buNone/>
              <a:defRPr>
                <a:solidFill>
                  <a:srgbClr val="8A9ABD"/>
                </a:solidFill>
              </a:defRPr>
            </a:lvl5pPr>
            <a:lvl6pPr lvl="5" algn="ctr" rtl="0">
              <a:spcBef>
                <a:spcPts val="500"/>
              </a:spcBef>
              <a:spcAft>
                <a:spcPts val="0"/>
              </a:spcAft>
              <a:buClr>
                <a:srgbClr val="8A9ABD"/>
              </a:buClr>
              <a:buSzPts val="1500"/>
              <a:buNone/>
              <a:defRPr>
                <a:solidFill>
                  <a:srgbClr val="8A9ABD"/>
                </a:solidFill>
              </a:defRPr>
            </a:lvl6pPr>
            <a:lvl7pPr lvl="6" algn="ctr" rtl="0">
              <a:spcBef>
                <a:spcPts val="300"/>
              </a:spcBef>
              <a:spcAft>
                <a:spcPts val="0"/>
              </a:spcAft>
              <a:buClr>
                <a:srgbClr val="8A9ABD"/>
              </a:buClr>
              <a:buSzPts val="1500"/>
              <a:buNone/>
              <a:defRPr>
                <a:solidFill>
                  <a:srgbClr val="8A9ABD"/>
                </a:solidFill>
              </a:defRPr>
            </a:lvl7pPr>
            <a:lvl8pPr lvl="7" algn="ctr" rtl="0">
              <a:spcBef>
                <a:spcPts val="300"/>
              </a:spcBef>
              <a:spcAft>
                <a:spcPts val="0"/>
              </a:spcAft>
              <a:buClr>
                <a:srgbClr val="8A9ABD"/>
              </a:buClr>
              <a:buSzPts val="1500"/>
              <a:buNone/>
              <a:defRPr>
                <a:solidFill>
                  <a:srgbClr val="8A9ABD"/>
                </a:solidFill>
              </a:defRPr>
            </a:lvl8pPr>
            <a:lvl9pPr lvl="8" algn="ctr" rtl="0">
              <a:spcBef>
                <a:spcPts val="300"/>
              </a:spcBef>
              <a:spcAft>
                <a:spcPts val="0"/>
              </a:spcAft>
              <a:buClr>
                <a:srgbClr val="8A9ABD"/>
              </a:buClr>
              <a:buSzPts val="1500"/>
              <a:buNone/>
              <a:defRPr>
                <a:solidFill>
                  <a:srgbClr val="8A9ABD"/>
                </a:solidFill>
              </a:defRPr>
            </a:lvl9pPr>
          </a:lstStyle>
          <a:p>
            <a:endParaRPr/>
          </a:p>
        </p:txBody>
      </p:sp>
      <p:sp>
        <p:nvSpPr>
          <p:cNvPr id="152" name="Google Shape;152;p27"/>
          <p:cNvSpPr txBox="1">
            <a:spLocks noGrp="1"/>
          </p:cNvSpPr>
          <p:nvPr>
            <p:ph type="body" idx="2"/>
          </p:nvPr>
        </p:nvSpPr>
        <p:spPr>
          <a:xfrm>
            <a:off x="433655" y="3777993"/>
            <a:ext cx="4836600" cy="2139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400"/>
              <a:buFont typeface="Salesforce Sans"/>
              <a:buNone/>
              <a:defRPr sz="1400" b="0" i="0">
                <a:solidFill>
                  <a:schemeClr val="accent1"/>
                </a:solidFill>
                <a:latin typeface="Salesforce Sans"/>
                <a:ea typeface="Salesforce Sans"/>
                <a:cs typeface="Salesforce Sans"/>
                <a:sym typeface="Salesforce Sans"/>
              </a:defRPr>
            </a:lvl1pPr>
            <a:lvl2pPr marL="914400" lvl="1" indent="-228600" algn="l" rtl="0">
              <a:spcBef>
                <a:spcPts val="200"/>
              </a:spcBef>
              <a:spcAft>
                <a:spcPts val="0"/>
              </a:spcAft>
              <a:buSzPts val="1200"/>
              <a:buFont typeface="Arial"/>
              <a:buNone/>
              <a:defRPr sz="11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200"/>
              </a:spcBef>
              <a:spcAft>
                <a:spcPts val="0"/>
              </a:spcAft>
              <a:buClr>
                <a:srgbClr val="BFBFBF"/>
              </a:buClr>
              <a:buSzPts val="1100"/>
              <a:buFont typeface="Arial"/>
              <a:buNone/>
              <a:defRPr sz="1100">
                <a:solidFill>
                  <a:schemeClr val="lt2"/>
                </a:solidFill>
                <a:latin typeface="Salesforce Sans"/>
                <a:ea typeface="Salesforce Sans"/>
                <a:cs typeface="Salesforce Sans"/>
                <a:sym typeface="Salesforce Sans"/>
              </a:defRPr>
            </a:lvl3pPr>
            <a:lvl4pPr marL="1828800" lvl="3" indent="-273050" algn="l" rtl="0">
              <a:spcBef>
                <a:spcPts val="0"/>
              </a:spcBef>
              <a:spcAft>
                <a:spcPts val="0"/>
              </a:spcAft>
              <a:buSzPts val="700"/>
              <a:buChar char="•"/>
              <a:defRPr sz="7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100"/>
              <a:buNone/>
              <a:defRPr sz="700">
                <a:solidFill>
                  <a:schemeClr val="lt1"/>
                </a:solidFill>
                <a:latin typeface="Salesforce Sans"/>
                <a:ea typeface="Salesforce Sans"/>
                <a:cs typeface="Salesforce Sans"/>
                <a:sym typeface="Salesforce Sans"/>
              </a:defRPr>
            </a:lvl5pPr>
            <a:lvl6pPr marL="2743200" lvl="5" indent="-317500" algn="l" rtl="0">
              <a:spcBef>
                <a:spcPts val="3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153" name="Google Shape;153;p27"/>
          <p:cNvSpPr txBox="1">
            <a:spLocks noGrp="1"/>
          </p:cNvSpPr>
          <p:nvPr>
            <p:ph type="body" idx="3"/>
          </p:nvPr>
        </p:nvSpPr>
        <p:spPr>
          <a:xfrm>
            <a:off x="433655" y="3563213"/>
            <a:ext cx="4836600" cy="1857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400"/>
              <a:buNone/>
              <a:defRPr sz="1400" b="1">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pic>
        <p:nvPicPr>
          <p:cNvPr id="154" name="Google Shape;154;p27" descr="pasted-image.pdf"/>
          <p:cNvPicPr preferRelativeResize="0"/>
          <p:nvPr/>
        </p:nvPicPr>
        <p:blipFill rotWithShape="1">
          <a:blip r:embed="rId4">
            <a:alphaModFix/>
          </a:blip>
          <a:srcRect/>
          <a:stretch/>
        </p:blipFill>
        <p:spPr>
          <a:xfrm>
            <a:off x="375915" y="327752"/>
            <a:ext cx="1012204" cy="708671"/>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1 - Cityscape Vignette">
  <p:cSld name="Cityscape Vignette">
    <p:bg>
      <p:bgPr>
        <a:solidFill>
          <a:srgbClr val="F4F4F4"/>
        </a:solidFill>
        <a:effectLst/>
      </p:bgPr>
    </p:bg>
    <p:spTree>
      <p:nvGrpSpPr>
        <p:cNvPr id="1" name="Shape 155"/>
        <p:cNvGrpSpPr/>
        <p:nvPr/>
      </p:nvGrpSpPr>
      <p:grpSpPr>
        <a:xfrm>
          <a:off x="0" y="0"/>
          <a:ext cx="0" cy="0"/>
          <a:chOff x="0" y="0"/>
          <a:chExt cx="0" cy="0"/>
        </a:xfrm>
      </p:grpSpPr>
      <p:pic>
        <p:nvPicPr>
          <p:cNvPr id="156" name="Google Shape;156;p28"/>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157" name="Google Shape;157;p28"/>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58" name="Google Shape;158;p28"/>
          <p:cNvSpPr txBox="1">
            <a:spLocks noGrp="1"/>
          </p:cNvSpPr>
          <p:nvPr>
            <p:ph type="body" idx="1"/>
          </p:nvPr>
        </p:nvSpPr>
        <p:spPr>
          <a:xfrm>
            <a:off x="428737" y="1208915"/>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159" name="Google Shape;159;p28"/>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pic>
        <p:nvPicPr>
          <p:cNvPr id="160" name="Google Shape;160;p28"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A2 - Title Slide_ B">
  <p:cSld name="Title Slide_ B">
    <p:bg>
      <p:bgPr>
        <a:solidFill>
          <a:srgbClr val="F4F4F4"/>
        </a:solidFill>
        <a:effectLst/>
      </p:bgPr>
    </p:bg>
    <p:spTree>
      <p:nvGrpSpPr>
        <p:cNvPr id="1" name="Shape 161"/>
        <p:cNvGrpSpPr/>
        <p:nvPr/>
      </p:nvGrpSpPr>
      <p:grpSpPr>
        <a:xfrm>
          <a:off x="0" y="0"/>
          <a:ext cx="0" cy="0"/>
          <a:chOff x="0" y="0"/>
          <a:chExt cx="0" cy="0"/>
        </a:xfrm>
      </p:grpSpPr>
      <p:pic>
        <p:nvPicPr>
          <p:cNvPr id="162" name="Google Shape;162;p29"/>
          <p:cNvPicPr preferRelativeResize="0"/>
          <p:nvPr/>
        </p:nvPicPr>
        <p:blipFill rotWithShape="1">
          <a:blip r:embed="rId2">
            <a:alphaModFix/>
          </a:blip>
          <a:srcRect/>
          <a:stretch/>
        </p:blipFill>
        <p:spPr>
          <a:xfrm>
            <a:off x="0" y="670"/>
            <a:ext cx="9141615" cy="5142158"/>
          </a:xfrm>
          <a:prstGeom prst="rect">
            <a:avLst/>
          </a:prstGeom>
          <a:noFill/>
          <a:ln>
            <a:noFill/>
          </a:ln>
        </p:spPr>
      </p:pic>
      <p:sp>
        <p:nvSpPr>
          <p:cNvPr id="163" name="Google Shape;163;p29"/>
          <p:cNvSpPr txBox="1">
            <a:spLocks noGrp="1"/>
          </p:cNvSpPr>
          <p:nvPr>
            <p:ph type="ctrTitle"/>
          </p:nvPr>
        </p:nvSpPr>
        <p:spPr>
          <a:xfrm>
            <a:off x="425569" y="1532174"/>
            <a:ext cx="5053500" cy="973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600">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64" name="Google Shape;164;p29"/>
          <p:cNvSpPr txBox="1">
            <a:spLocks noGrp="1"/>
          </p:cNvSpPr>
          <p:nvPr>
            <p:ph type="subTitle" idx="1"/>
          </p:nvPr>
        </p:nvSpPr>
        <p:spPr>
          <a:xfrm>
            <a:off x="433655" y="2547772"/>
            <a:ext cx="5045700" cy="3576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1800"/>
              <a:buNone/>
              <a:defRPr sz="1800" b="0" i="0">
                <a:solidFill>
                  <a:schemeClr val="accent1"/>
                </a:solidFill>
                <a:latin typeface="Salesforce Sans"/>
                <a:ea typeface="Salesforce Sans"/>
                <a:cs typeface="Salesforce Sans"/>
                <a:sym typeface="Salesforce Sans"/>
              </a:defRPr>
            </a:lvl1pPr>
            <a:lvl2pPr lvl="1" algn="ctr" rtl="0">
              <a:spcBef>
                <a:spcPts val="200"/>
              </a:spcBef>
              <a:spcAft>
                <a:spcPts val="0"/>
              </a:spcAft>
              <a:buSzPts val="1400"/>
              <a:buNone/>
              <a:defRPr>
                <a:solidFill>
                  <a:srgbClr val="8A9ABD"/>
                </a:solidFill>
              </a:defRPr>
            </a:lvl2pPr>
            <a:lvl3pPr lvl="2" algn="ctr" rtl="0">
              <a:spcBef>
                <a:spcPts val="500"/>
              </a:spcBef>
              <a:spcAft>
                <a:spcPts val="0"/>
              </a:spcAft>
              <a:buSzPts val="1200"/>
              <a:buNone/>
              <a:defRPr>
                <a:solidFill>
                  <a:srgbClr val="8A9ABD"/>
                </a:solidFill>
              </a:defRPr>
            </a:lvl3pPr>
            <a:lvl4pPr lvl="3" algn="ctr" rtl="0">
              <a:spcBef>
                <a:spcPts val="500"/>
              </a:spcBef>
              <a:spcAft>
                <a:spcPts val="0"/>
              </a:spcAft>
              <a:buSzPts val="1100"/>
              <a:buNone/>
              <a:defRPr>
                <a:solidFill>
                  <a:srgbClr val="8A9ABD"/>
                </a:solidFill>
              </a:defRPr>
            </a:lvl4pPr>
            <a:lvl5pPr lvl="4" algn="ctr" rtl="0">
              <a:spcBef>
                <a:spcPts val="500"/>
              </a:spcBef>
              <a:spcAft>
                <a:spcPts val="0"/>
              </a:spcAft>
              <a:buSzPts val="1500"/>
              <a:buNone/>
              <a:defRPr>
                <a:solidFill>
                  <a:srgbClr val="8A9ABD"/>
                </a:solidFill>
              </a:defRPr>
            </a:lvl5pPr>
            <a:lvl6pPr lvl="5" algn="ctr" rtl="0">
              <a:spcBef>
                <a:spcPts val="500"/>
              </a:spcBef>
              <a:spcAft>
                <a:spcPts val="0"/>
              </a:spcAft>
              <a:buClr>
                <a:srgbClr val="8A9ABD"/>
              </a:buClr>
              <a:buSzPts val="1500"/>
              <a:buNone/>
              <a:defRPr>
                <a:solidFill>
                  <a:srgbClr val="8A9ABD"/>
                </a:solidFill>
              </a:defRPr>
            </a:lvl6pPr>
            <a:lvl7pPr lvl="6" algn="ctr" rtl="0">
              <a:spcBef>
                <a:spcPts val="300"/>
              </a:spcBef>
              <a:spcAft>
                <a:spcPts val="0"/>
              </a:spcAft>
              <a:buClr>
                <a:srgbClr val="8A9ABD"/>
              </a:buClr>
              <a:buSzPts val="1500"/>
              <a:buNone/>
              <a:defRPr>
                <a:solidFill>
                  <a:srgbClr val="8A9ABD"/>
                </a:solidFill>
              </a:defRPr>
            </a:lvl7pPr>
            <a:lvl8pPr lvl="7" algn="ctr" rtl="0">
              <a:spcBef>
                <a:spcPts val="300"/>
              </a:spcBef>
              <a:spcAft>
                <a:spcPts val="0"/>
              </a:spcAft>
              <a:buClr>
                <a:srgbClr val="8A9ABD"/>
              </a:buClr>
              <a:buSzPts val="1500"/>
              <a:buNone/>
              <a:defRPr>
                <a:solidFill>
                  <a:srgbClr val="8A9ABD"/>
                </a:solidFill>
              </a:defRPr>
            </a:lvl8pPr>
            <a:lvl9pPr lvl="8" algn="ctr" rtl="0">
              <a:spcBef>
                <a:spcPts val="300"/>
              </a:spcBef>
              <a:spcAft>
                <a:spcPts val="0"/>
              </a:spcAft>
              <a:buClr>
                <a:srgbClr val="8A9ABD"/>
              </a:buClr>
              <a:buSzPts val="1500"/>
              <a:buNone/>
              <a:defRPr>
                <a:solidFill>
                  <a:srgbClr val="8A9ABD"/>
                </a:solidFill>
              </a:defRPr>
            </a:lvl9pPr>
          </a:lstStyle>
          <a:p>
            <a:endParaRPr/>
          </a:p>
        </p:txBody>
      </p:sp>
      <p:sp>
        <p:nvSpPr>
          <p:cNvPr id="165" name="Google Shape;165;p29"/>
          <p:cNvSpPr txBox="1">
            <a:spLocks noGrp="1"/>
          </p:cNvSpPr>
          <p:nvPr>
            <p:ph type="body" idx="2"/>
          </p:nvPr>
        </p:nvSpPr>
        <p:spPr>
          <a:xfrm>
            <a:off x="433655" y="3766639"/>
            <a:ext cx="4836600" cy="2139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400"/>
              <a:buFont typeface="Salesforce Sans"/>
              <a:buNone/>
              <a:defRPr sz="1400" b="0" i="0">
                <a:solidFill>
                  <a:schemeClr val="accent1"/>
                </a:solidFill>
                <a:latin typeface="Salesforce Sans"/>
                <a:ea typeface="Salesforce Sans"/>
                <a:cs typeface="Salesforce Sans"/>
                <a:sym typeface="Salesforce Sans"/>
              </a:defRPr>
            </a:lvl1pPr>
            <a:lvl2pPr marL="914400" lvl="1" indent="-228600" algn="l" rtl="0">
              <a:spcBef>
                <a:spcPts val="200"/>
              </a:spcBef>
              <a:spcAft>
                <a:spcPts val="0"/>
              </a:spcAft>
              <a:buSzPts val="1200"/>
              <a:buFont typeface="Arial"/>
              <a:buNone/>
              <a:defRPr sz="11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200"/>
              </a:spcBef>
              <a:spcAft>
                <a:spcPts val="0"/>
              </a:spcAft>
              <a:buClr>
                <a:srgbClr val="BFBFBF"/>
              </a:buClr>
              <a:buSzPts val="1100"/>
              <a:buFont typeface="Arial"/>
              <a:buNone/>
              <a:defRPr sz="1100">
                <a:solidFill>
                  <a:schemeClr val="lt2"/>
                </a:solidFill>
                <a:latin typeface="Salesforce Sans"/>
                <a:ea typeface="Salesforce Sans"/>
                <a:cs typeface="Salesforce Sans"/>
                <a:sym typeface="Salesforce Sans"/>
              </a:defRPr>
            </a:lvl3pPr>
            <a:lvl4pPr marL="1828800" lvl="3" indent="-273050" algn="l" rtl="0">
              <a:spcBef>
                <a:spcPts val="0"/>
              </a:spcBef>
              <a:spcAft>
                <a:spcPts val="0"/>
              </a:spcAft>
              <a:buSzPts val="700"/>
              <a:buChar char="•"/>
              <a:defRPr sz="7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100"/>
              <a:buNone/>
              <a:defRPr sz="700">
                <a:solidFill>
                  <a:schemeClr val="lt1"/>
                </a:solidFill>
                <a:latin typeface="Salesforce Sans"/>
                <a:ea typeface="Salesforce Sans"/>
                <a:cs typeface="Salesforce Sans"/>
                <a:sym typeface="Salesforce Sans"/>
              </a:defRPr>
            </a:lvl5pPr>
            <a:lvl6pPr marL="2743200" lvl="5" indent="-317500" algn="l" rtl="0">
              <a:spcBef>
                <a:spcPts val="3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166" name="Google Shape;166;p29"/>
          <p:cNvSpPr txBox="1">
            <a:spLocks noGrp="1"/>
          </p:cNvSpPr>
          <p:nvPr>
            <p:ph type="body" idx="3"/>
          </p:nvPr>
        </p:nvSpPr>
        <p:spPr>
          <a:xfrm>
            <a:off x="433655" y="3563213"/>
            <a:ext cx="4836600" cy="1857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400"/>
              <a:buNone/>
              <a:defRPr sz="1400" b="1">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pic>
        <p:nvPicPr>
          <p:cNvPr id="167" name="Google Shape;167;p29" descr="pasted-image.pdf"/>
          <p:cNvPicPr preferRelativeResize="0"/>
          <p:nvPr/>
        </p:nvPicPr>
        <p:blipFill rotWithShape="1">
          <a:blip r:embed="rId3">
            <a:alphaModFix/>
          </a:blip>
          <a:srcRect/>
          <a:stretch/>
        </p:blipFill>
        <p:spPr>
          <a:xfrm>
            <a:off x="375915" y="327752"/>
            <a:ext cx="1012204" cy="708671"/>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A3 - Title Slide_ C">
  <p:cSld name="Title Slide_ C">
    <p:bg>
      <p:bgPr>
        <a:solidFill>
          <a:srgbClr val="F4F4F4"/>
        </a:solidFill>
        <a:effectLst/>
      </p:bgPr>
    </p:bg>
    <p:spTree>
      <p:nvGrpSpPr>
        <p:cNvPr id="1" name="Shape 168"/>
        <p:cNvGrpSpPr/>
        <p:nvPr/>
      </p:nvGrpSpPr>
      <p:grpSpPr>
        <a:xfrm>
          <a:off x="0" y="0"/>
          <a:ext cx="0" cy="0"/>
          <a:chOff x="0" y="0"/>
          <a:chExt cx="0" cy="0"/>
        </a:xfrm>
      </p:grpSpPr>
      <p:pic>
        <p:nvPicPr>
          <p:cNvPr id="169" name="Google Shape;169;p30"/>
          <p:cNvPicPr preferRelativeResize="0"/>
          <p:nvPr/>
        </p:nvPicPr>
        <p:blipFill rotWithShape="1">
          <a:blip r:embed="rId2">
            <a:alphaModFix/>
          </a:blip>
          <a:srcRect/>
          <a:stretch/>
        </p:blipFill>
        <p:spPr>
          <a:xfrm>
            <a:off x="685979" y="386432"/>
            <a:ext cx="8455815" cy="4756396"/>
          </a:xfrm>
          <a:prstGeom prst="rect">
            <a:avLst/>
          </a:prstGeom>
          <a:noFill/>
          <a:ln>
            <a:noFill/>
          </a:ln>
        </p:spPr>
      </p:pic>
      <p:pic>
        <p:nvPicPr>
          <p:cNvPr id="170" name="Google Shape;170;p30"/>
          <p:cNvPicPr preferRelativeResize="0"/>
          <p:nvPr/>
        </p:nvPicPr>
        <p:blipFill rotWithShape="1">
          <a:blip r:embed="rId3">
            <a:alphaModFix/>
          </a:blip>
          <a:srcRect/>
          <a:stretch/>
        </p:blipFill>
        <p:spPr>
          <a:xfrm>
            <a:off x="685979" y="386432"/>
            <a:ext cx="8455815" cy="4756396"/>
          </a:xfrm>
          <a:prstGeom prst="rect">
            <a:avLst/>
          </a:prstGeom>
          <a:noFill/>
          <a:ln>
            <a:noFill/>
          </a:ln>
        </p:spPr>
      </p:pic>
      <p:pic>
        <p:nvPicPr>
          <p:cNvPr id="171" name="Google Shape;171;p30" descr="pasted-image.pdf"/>
          <p:cNvPicPr preferRelativeResize="0"/>
          <p:nvPr/>
        </p:nvPicPr>
        <p:blipFill rotWithShape="1">
          <a:blip r:embed="rId4">
            <a:alphaModFix/>
          </a:blip>
          <a:srcRect/>
          <a:stretch/>
        </p:blipFill>
        <p:spPr>
          <a:xfrm>
            <a:off x="375915" y="327752"/>
            <a:ext cx="1012204" cy="708671"/>
          </a:xfrm>
          <a:prstGeom prst="rect">
            <a:avLst/>
          </a:prstGeom>
          <a:noFill/>
          <a:ln>
            <a:noFill/>
          </a:ln>
        </p:spPr>
      </p:pic>
      <p:cxnSp>
        <p:nvCxnSpPr>
          <p:cNvPr id="172" name="Google Shape;172;p30"/>
          <p:cNvCxnSpPr/>
          <p:nvPr/>
        </p:nvCxnSpPr>
        <p:spPr>
          <a:xfrm>
            <a:off x="1664508" y="293399"/>
            <a:ext cx="0" cy="618300"/>
          </a:xfrm>
          <a:prstGeom prst="straightConnector1">
            <a:avLst/>
          </a:prstGeom>
          <a:noFill/>
          <a:ln w="9525" cap="flat" cmpd="sng">
            <a:solidFill>
              <a:schemeClr val="lt2"/>
            </a:solidFill>
            <a:prstDash val="solid"/>
            <a:round/>
            <a:headEnd type="none" w="sm" len="sm"/>
            <a:tailEnd type="none" w="sm" len="sm"/>
          </a:ln>
        </p:spPr>
      </p:cxnSp>
      <p:sp>
        <p:nvSpPr>
          <p:cNvPr id="173" name="Google Shape;173;p30"/>
          <p:cNvSpPr txBox="1">
            <a:spLocks noGrp="1"/>
          </p:cNvSpPr>
          <p:nvPr>
            <p:ph type="ctrTitle"/>
          </p:nvPr>
        </p:nvSpPr>
        <p:spPr>
          <a:xfrm>
            <a:off x="425569" y="1558398"/>
            <a:ext cx="3529500" cy="973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600">
                <a:solidFill>
                  <a:schemeClr val="dk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74" name="Google Shape;174;p30"/>
          <p:cNvSpPr txBox="1">
            <a:spLocks noGrp="1"/>
          </p:cNvSpPr>
          <p:nvPr>
            <p:ph type="subTitle" idx="1"/>
          </p:nvPr>
        </p:nvSpPr>
        <p:spPr>
          <a:xfrm>
            <a:off x="433656" y="2547772"/>
            <a:ext cx="3523800" cy="3576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1800"/>
              <a:buNone/>
              <a:defRPr sz="1800" b="0" i="0">
                <a:solidFill>
                  <a:schemeClr val="dk1"/>
                </a:solidFill>
                <a:latin typeface="Salesforce Sans"/>
                <a:ea typeface="Salesforce Sans"/>
                <a:cs typeface="Salesforce Sans"/>
                <a:sym typeface="Salesforce Sans"/>
              </a:defRPr>
            </a:lvl1pPr>
            <a:lvl2pPr lvl="1" algn="ctr" rtl="0">
              <a:spcBef>
                <a:spcPts val="200"/>
              </a:spcBef>
              <a:spcAft>
                <a:spcPts val="0"/>
              </a:spcAft>
              <a:buSzPts val="1400"/>
              <a:buNone/>
              <a:defRPr>
                <a:solidFill>
                  <a:srgbClr val="8A9ABD"/>
                </a:solidFill>
              </a:defRPr>
            </a:lvl2pPr>
            <a:lvl3pPr lvl="2" algn="ctr" rtl="0">
              <a:spcBef>
                <a:spcPts val="500"/>
              </a:spcBef>
              <a:spcAft>
                <a:spcPts val="0"/>
              </a:spcAft>
              <a:buSzPts val="1200"/>
              <a:buNone/>
              <a:defRPr>
                <a:solidFill>
                  <a:srgbClr val="8A9ABD"/>
                </a:solidFill>
              </a:defRPr>
            </a:lvl3pPr>
            <a:lvl4pPr lvl="3" algn="ctr" rtl="0">
              <a:spcBef>
                <a:spcPts val="500"/>
              </a:spcBef>
              <a:spcAft>
                <a:spcPts val="0"/>
              </a:spcAft>
              <a:buSzPts val="1100"/>
              <a:buNone/>
              <a:defRPr>
                <a:solidFill>
                  <a:srgbClr val="8A9ABD"/>
                </a:solidFill>
              </a:defRPr>
            </a:lvl4pPr>
            <a:lvl5pPr lvl="4" algn="ctr" rtl="0">
              <a:spcBef>
                <a:spcPts val="500"/>
              </a:spcBef>
              <a:spcAft>
                <a:spcPts val="0"/>
              </a:spcAft>
              <a:buSzPts val="1500"/>
              <a:buNone/>
              <a:defRPr>
                <a:solidFill>
                  <a:srgbClr val="8A9ABD"/>
                </a:solidFill>
              </a:defRPr>
            </a:lvl5pPr>
            <a:lvl6pPr lvl="5" algn="ctr" rtl="0">
              <a:spcBef>
                <a:spcPts val="500"/>
              </a:spcBef>
              <a:spcAft>
                <a:spcPts val="0"/>
              </a:spcAft>
              <a:buClr>
                <a:srgbClr val="8A9ABD"/>
              </a:buClr>
              <a:buSzPts val="1500"/>
              <a:buNone/>
              <a:defRPr>
                <a:solidFill>
                  <a:srgbClr val="8A9ABD"/>
                </a:solidFill>
              </a:defRPr>
            </a:lvl6pPr>
            <a:lvl7pPr lvl="6" algn="ctr" rtl="0">
              <a:spcBef>
                <a:spcPts val="300"/>
              </a:spcBef>
              <a:spcAft>
                <a:spcPts val="0"/>
              </a:spcAft>
              <a:buClr>
                <a:srgbClr val="8A9ABD"/>
              </a:buClr>
              <a:buSzPts val="1500"/>
              <a:buNone/>
              <a:defRPr>
                <a:solidFill>
                  <a:srgbClr val="8A9ABD"/>
                </a:solidFill>
              </a:defRPr>
            </a:lvl7pPr>
            <a:lvl8pPr lvl="7" algn="ctr" rtl="0">
              <a:spcBef>
                <a:spcPts val="300"/>
              </a:spcBef>
              <a:spcAft>
                <a:spcPts val="0"/>
              </a:spcAft>
              <a:buClr>
                <a:srgbClr val="8A9ABD"/>
              </a:buClr>
              <a:buSzPts val="1500"/>
              <a:buNone/>
              <a:defRPr>
                <a:solidFill>
                  <a:srgbClr val="8A9ABD"/>
                </a:solidFill>
              </a:defRPr>
            </a:lvl8pPr>
            <a:lvl9pPr lvl="8" algn="ctr" rtl="0">
              <a:spcBef>
                <a:spcPts val="300"/>
              </a:spcBef>
              <a:spcAft>
                <a:spcPts val="0"/>
              </a:spcAft>
              <a:buClr>
                <a:srgbClr val="8A9ABD"/>
              </a:buClr>
              <a:buSzPts val="1500"/>
              <a:buNone/>
              <a:defRPr>
                <a:solidFill>
                  <a:srgbClr val="8A9ABD"/>
                </a:solidFill>
              </a:defRPr>
            </a:lvl9pPr>
          </a:lstStyle>
          <a:p>
            <a:endParaRPr/>
          </a:p>
        </p:txBody>
      </p:sp>
      <p:sp>
        <p:nvSpPr>
          <p:cNvPr id="175" name="Google Shape;175;p30"/>
          <p:cNvSpPr txBox="1">
            <a:spLocks noGrp="1"/>
          </p:cNvSpPr>
          <p:nvPr>
            <p:ph type="body" idx="2"/>
          </p:nvPr>
        </p:nvSpPr>
        <p:spPr>
          <a:xfrm>
            <a:off x="433655" y="3933966"/>
            <a:ext cx="3521400" cy="2139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400"/>
              <a:buFont typeface="Salesforce Sans"/>
              <a:buNone/>
              <a:defRPr sz="1400" b="0" i="0">
                <a:solidFill>
                  <a:schemeClr val="dk1"/>
                </a:solidFill>
                <a:latin typeface="Salesforce Sans"/>
                <a:ea typeface="Salesforce Sans"/>
                <a:cs typeface="Salesforce Sans"/>
                <a:sym typeface="Salesforce Sans"/>
              </a:defRPr>
            </a:lvl1pPr>
            <a:lvl2pPr marL="914400" lvl="1" indent="-228600" algn="l" rtl="0">
              <a:spcBef>
                <a:spcPts val="200"/>
              </a:spcBef>
              <a:spcAft>
                <a:spcPts val="0"/>
              </a:spcAft>
              <a:buSzPts val="1200"/>
              <a:buFont typeface="Arial"/>
              <a:buNone/>
              <a:defRPr sz="11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200"/>
              </a:spcBef>
              <a:spcAft>
                <a:spcPts val="0"/>
              </a:spcAft>
              <a:buClr>
                <a:srgbClr val="BFBFBF"/>
              </a:buClr>
              <a:buSzPts val="1100"/>
              <a:buFont typeface="Arial"/>
              <a:buNone/>
              <a:defRPr sz="1100">
                <a:solidFill>
                  <a:schemeClr val="lt2"/>
                </a:solidFill>
                <a:latin typeface="Salesforce Sans"/>
                <a:ea typeface="Salesforce Sans"/>
                <a:cs typeface="Salesforce Sans"/>
                <a:sym typeface="Salesforce Sans"/>
              </a:defRPr>
            </a:lvl3pPr>
            <a:lvl4pPr marL="1828800" lvl="3" indent="-273050" algn="l" rtl="0">
              <a:spcBef>
                <a:spcPts val="0"/>
              </a:spcBef>
              <a:spcAft>
                <a:spcPts val="0"/>
              </a:spcAft>
              <a:buSzPts val="700"/>
              <a:buChar char="•"/>
              <a:defRPr sz="7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100"/>
              <a:buNone/>
              <a:defRPr sz="700">
                <a:solidFill>
                  <a:schemeClr val="lt1"/>
                </a:solidFill>
                <a:latin typeface="Salesforce Sans"/>
                <a:ea typeface="Salesforce Sans"/>
                <a:cs typeface="Salesforce Sans"/>
                <a:sym typeface="Salesforce Sans"/>
              </a:defRPr>
            </a:lvl5pPr>
            <a:lvl6pPr marL="2743200" lvl="5" indent="-317500" algn="l" rtl="0">
              <a:spcBef>
                <a:spcPts val="3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176" name="Google Shape;176;p30"/>
          <p:cNvSpPr txBox="1">
            <a:spLocks noGrp="1"/>
          </p:cNvSpPr>
          <p:nvPr>
            <p:ph type="body" idx="3"/>
          </p:nvPr>
        </p:nvSpPr>
        <p:spPr>
          <a:xfrm>
            <a:off x="433655" y="3723322"/>
            <a:ext cx="3521400" cy="1857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400"/>
              <a:buNone/>
              <a:defRPr sz="1400" b="1">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pic>
        <p:nvPicPr>
          <p:cNvPr id="177" name="Google Shape;177;p30" descr="pasted-image.pdf"/>
          <p:cNvPicPr preferRelativeResize="0"/>
          <p:nvPr/>
        </p:nvPicPr>
        <p:blipFill rotWithShape="1">
          <a:blip r:embed="rId4">
            <a:alphaModFix/>
          </a:blip>
          <a:srcRect/>
          <a:stretch/>
        </p:blipFill>
        <p:spPr>
          <a:xfrm>
            <a:off x="375915" y="327752"/>
            <a:ext cx="1012204" cy="708671"/>
          </a:xfrm>
          <a:prstGeom prst="rect">
            <a:avLst/>
          </a:prstGeom>
          <a:noFill/>
          <a:ln>
            <a:noFill/>
          </a:ln>
        </p:spPr>
      </p:pic>
      <p:sp>
        <p:nvSpPr>
          <p:cNvPr id="178" name="Google Shape;178;p30"/>
          <p:cNvSpPr>
            <a:spLocks noGrp="1"/>
          </p:cNvSpPr>
          <p:nvPr>
            <p:ph type="pic" idx="4"/>
          </p:nvPr>
        </p:nvSpPr>
        <p:spPr>
          <a:xfrm>
            <a:off x="1971051" y="327422"/>
            <a:ext cx="1430100" cy="550200"/>
          </a:xfrm>
          <a:prstGeom prst="rect">
            <a:avLst/>
          </a:prstGeom>
          <a:solidFill>
            <a:srgbClr val="E7E6E4"/>
          </a:solidFill>
          <a:ln>
            <a:noFill/>
          </a:ln>
        </p:spPr>
        <p:txBody>
          <a:bodyPr spcFirstLastPara="1" wrap="square" lIns="0" tIns="0" rIns="0" bIns="0" anchor="ctr" anchorCtr="0">
            <a:noAutofit/>
          </a:bodyPr>
          <a:lstStyle>
            <a:lvl1pPr marR="0" lvl="0" algn="ctr" rtl="0">
              <a:spcBef>
                <a:spcPts val="800"/>
              </a:spcBef>
              <a:spcAft>
                <a:spcPts val="0"/>
              </a:spcAft>
              <a:buClr>
                <a:srgbClr val="7F7F7F"/>
              </a:buClr>
              <a:buSzPts val="1200"/>
              <a:buFont typeface="Arial"/>
              <a:buNone/>
              <a:defRPr sz="1200" b="0" i="0" u="none" strike="noStrike" cap="none">
                <a:solidFill>
                  <a:schemeClr val="accent2"/>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B1 - Basic">
  <p:cSld name="Basic">
    <p:bg>
      <p:bgPr>
        <a:solidFill>
          <a:srgbClr val="F4F4F4"/>
        </a:solidFill>
        <a:effectLst/>
      </p:bgPr>
    </p:bg>
    <p:spTree>
      <p:nvGrpSpPr>
        <p:cNvPr id="1" name="Shape 179"/>
        <p:cNvGrpSpPr/>
        <p:nvPr/>
      </p:nvGrpSpPr>
      <p:grpSpPr>
        <a:xfrm>
          <a:off x="0" y="0"/>
          <a:ext cx="0" cy="0"/>
          <a:chOff x="0" y="0"/>
          <a:chExt cx="0" cy="0"/>
        </a:xfrm>
      </p:grpSpPr>
      <p:pic>
        <p:nvPicPr>
          <p:cNvPr id="180" name="Google Shape;180;p31"/>
          <p:cNvPicPr preferRelativeResize="0"/>
          <p:nvPr/>
        </p:nvPicPr>
        <p:blipFill rotWithShape="1">
          <a:blip r:embed="rId2">
            <a:alphaModFix/>
          </a:blip>
          <a:srcRect/>
          <a:stretch/>
        </p:blipFill>
        <p:spPr>
          <a:xfrm>
            <a:off x="0" y="670"/>
            <a:ext cx="9141614" cy="5142158"/>
          </a:xfrm>
          <a:prstGeom prst="rect">
            <a:avLst/>
          </a:prstGeom>
          <a:noFill/>
          <a:ln>
            <a:noFill/>
          </a:ln>
        </p:spPr>
      </p:pic>
      <p:sp>
        <p:nvSpPr>
          <p:cNvPr id="181" name="Google Shape;181;p31"/>
          <p:cNvSpPr txBox="1">
            <a:spLocks noGrp="1"/>
          </p:cNvSpPr>
          <p:nvPr>
            <p:ph type="body" idx="1"/>
          </p:nvPr>
        </p:nvSpPr>
        <p:spPr>
          <a:xfrm>
            <a:off x="428737" y="1208914"/>
            <a:ext cx="8286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182" name="Google Shape;182;p31"/>
          <p:cNvSpPr txBox="1">
            <a:spLocks noGrp="1"/>
          </p:cNvSpPr>
          <p:nvPr>
            <p:ph type="body" idx="2"/>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183" name="Google Shape;183;p31"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184" name="Google Shape;184;p31"/>
          <p:cNvSpPr txBox="1">
            <a:spLocks noGrp="1"/>
          </p:cNvSpPr>
          <p:nvPr>
            <p:ph type="ftr" idx="11"/>
          </p:nvPr>
        </p:nvSpPr>
        <p:spPr>
          <a:xfrm>
            <a:off x="428737" y="4912148"/>
            <a:ext cx="4132200" cy="1605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100"/>
              <a:buNone/>
              <a:defRPr sz="800">
                <a:solidFill>
                  <a:srgbClr val="6A625B"/>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85" name="Google Shape;185;p31"/>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dk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B2 - 2 Column">
  <p:cSld name="2 Column">
    <p:bg>
      <p:bgPr>
        <a:solidFill>
          <a:srgbClr val="F4F4F4"/>
        </a:solidFill>
        <a:effectLst/>
      </p:bgPr>
    </p:bg>
    <p:spTree>
      <p:nvGrpSpPr>
        <p:cNvPr id="1" name="Shape 186"/>
        <p:cNvGrpSpPr/>
        <p:nvPr/>
      </p:nvGrpSpPr>
      <p:grpSpPr>
        <a:xfrm>
          <a:off x="0" y="0"/>
          <a:ext cx="0" cy="0"/>
          <a:chOff x="0" y="0"/>
          <a:chExt cx="0" cy="0"/>
        </a:xfrm>
      </p:grpSpPr>
      <p:pic>
        <p:nvPicPr>
          <p:cNvPr id="187" name="Google Shape;187;p32"/>
          <p:cNvPicPr preferRelativeResize="0"/>
          <p:nvPr/>
        </p:nvPicPr>
        <p:blipFill rotWithShape="1">
          <a:blip r:embed="rId2">
            <a:alphaModFix/>
          </a:blip>
          <a:srcRect/>
          <a:stretch/>
        </p:blipFill>
        <p:spPr>
          <a:xfrm>
            <a:off x="0" y="670"/>
            <a:ext cx="9141614" cy="5142158"/>
          </a:xfrm>
          <a:prstGeom prst="rect">
            <a:avLst/>
          </a:prstGeom>
          <a:noFill/>
          <a:ln>
            <a:noFill/>
          </a:ln>
        </p:spPr>
      </p:pic>
      <p:sp>
        <p:nvSpPr>
          <p:cNvPr id="188" name="Google Shape;188;p32"/>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dk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89" name="Google Shape;189;p32"/>
          <p:cNvSpPr txBox="1">
            <a:spLocks noGrp="1"/>
          </p:cNvSpPr>
          <p:nvPr>
            <p:ph type="body" idx="1"/>
          </p:nvPr>
        </p:nvSpPr>
        <p:spPr>
          <a:xfrm>
            <a:off x="428737" y="1208914"/>
            <a:ext cx="3978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sz="1400">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190" name="Google Shape;190;p32"/>
          <p:cNvSpPr txBox="1">
            <a:spLocks noGrp="1"/>
          </p:cNvSpPr>
          <p:nvPr>
            <p:ph type="body" idx="2"/>
          </p:nvPr>
        </p:nvSpPr>
        <p:spPr>
          <a:xfrm>
            <a:off x="4736683" y="1208914"/>
            <a:ext cx="3978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191" name="Google Shape;191;p32"/>
          <p:cNvSpPr txBox="1">
            <a:spLocks noGrp="1"/>
          </p:cNvSpPr>
          <p:nvPr>
            <p:ph type="body" idx="3"/>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192" name="Google Shape;192;p32"/>
          <p:cNvSpPr txBox="1">
            <a:spLocks noGrp="1"/>
          </p:cNvSpPr>
          <p:nvPr>
            <p:ph type="ftr" idx="11"/>
          </p:nvPr>
        </p:nvSpPr>
        <p:spPr>
          <a:xfrm>
            <a:off x="428740" y="4912148"/>
            <a:ext cx="4132200" cy="1605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100"/>
              <a:buNone/>
              <a:defRPr>
                <a:solidFill>
                  <a:srgbClr val="6A625B"/>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pic>
        <p:nvPicPr>
          <p:cNvPr id="193" name="Google Shape;193;p32"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B3 - 3 Column">
  <p:cSld name="3 Column">
    <p:bg>
      <p:bgPr>
        <a:solidFill>
          <a:srgbClr val="F4F4F4"/>
        </a:solidFill>
        <a:effectLst/>
      </p:bgPr>
    </p:bg>
    <p:spTree>
      <p:nvGrpSpPr>
        <p:cNvPr id="1" name="Shape 194"/>
        <p:cNvGrpSpPr/>
        <p:nvPr/>
      </p:nvGrpSpPr>
      <p:grpSpPr>
        <a:xfrm>
          <a:off x="0" y="0"/>
          <a:ext cx="0" cy="0"/>
          <a:chOff x="0" y="0"/>
          <a:chExt cx="0" cy="0"/>
        </a:xfrm>
      </p:grpSpPr>
      <p:pic>
        <p:nvPicPr>
          <p:cNvPr id="195" name="Google Shape;195;p33"/>
          <p:cNvPicPr preferRelativeResize="0"/>
          <p:nvPr/>
        </p:nvPicPr>
        <p:blipFill rotWithShape="1">
          <a:blip r:embed="rId2">
            <a:alphaModFix/>
          </a:blip>
          <a:srcRect/>
          <a:stretch/>
        </p:blipFill>
        <p:spPr>
          <a:xfrm>
            <a:off x="0" y="670"/>
            <a:ext cx="9141614" cy="5142158"/>
          </a:xfrm>
          <a:prstGeom prst="rect">
            <a:avLst/>
          </a:prstGeom>
          <a:noFill/>
          <a:ln>
            <a:noFill/>
          </a:ln>
        </p:spPr>
      </p:pic>
      <p:sp>
        <p:nvSpPr>
          <p:cNvPr id="196" name="Google Shape;196;p33"/>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97" name="Google Shape;197;p33"/>
          <p:cNvSpPr txBox="1">
            <a:spLocks noGrp="1"/>
          </p:cNvSpPr>
          <p:nvPr>
            <p:ph type="body" idx="1"/>
          </p:nvPr>
        </p:nvSpPr>
        <p:spPr>
          <a:xfrm>
            <a:off x="428737" y="1208914"/>
            <a:ext cx="2572500" cy="31680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198" name="Google Shape;198;p33"/>
          <p:cNvSpPr txBox="1">
            <a:spLocks noGrp="1"/>
          </p:cNvSpPr>
          <p:nvPr>
            <p:ph type="body" idx="2"/>
          </p:nvPr>
        </p:nvSpPr>
        <p:spPr>
          <a:xfrm>
            <a:off x="3283881" y="1208702"/>
            <a:ext cx="25725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199" name="Google Shape;199;p33"/>
          <p:cNvSpPr txBox="1">
            <a:spLocks noGrp="1"/>
          </p:cNvSpPr>
          <p:nvPr>
            <p:ph type="body" idx="3"/>
          </p:nvPr>
        </p:nvSpPr>
        <p:spPr>
          <a:xfrm>
            <a:off x="6139023" y="1208485"/>
            <a:ext cx="25725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00" name="Google Shape;200;p33"/>
          <p:cNvSpPr txBox="1">
            <a:spLocks noGrp="1"/>
          </p:cNvSpPr>
          <p:nvPr>
            <p:ph type="body" idx="4"/>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01" name="Google Shape;201;p33"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202" name="Google Shape;202;p33"/>
          <p:cNvSpPr txBox="1">
            <a:spLocks noGrp="1"/>
          </p:cNvSpPr>
          <p:nvPr>
            <p:ph type="ftr" idx="11"/>
          </p:nvPr>
        </p:nvSpPr>
        <p:spPr>
          <a:xfrm>
            <a:off x="428740" y="4912148"/>
            <a:ext cx="4132200" cy="1605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C1 - Above Trees Vignette - Left">
  <p:cSld name="Above Trees Vignette - Left">
    <p:bg>
      <p:bgPr>
        <a:solidFill>
          <a:srgbClr val="F4F4F4"/>
        </a:solidFill>
        <a:effectLst/>
      </p:bgPr>
    </p:bg>
    <p:spTree>
      <p:nvGrpSpPr>
        <p:cNvPr id="1" name="Shape 203"/>
        <p:cNvGrpSpPr/>
        <p:nvPr/>
      </p:nvGrpSpPr>
      <p:grpSpPr>
        <a:xfrm>
          <a:off x="0" y="0"/>
          <a:ext cx="0" cy="0"/>
          <a:chOff x="0" y="0"/>
          <a:chExt cx="0" cy="0"/>
        </a:xfrm>
      </p:grpSpPr>
      <p:pic>
        <p:nvPicPr>
          <p:cNvPr id="204" name="Google Shape;204;p34"/>
          <p:cNvPicPr preferRelativeResize="0"/>
          <p:nvPr/>
        </p:nvPicPr>
        <p:blipFill rotWithShape="1">
          <a:blip r:embed="rId2">
            <a:alphaModFix/>
          </a:blip>
          <a:srcRect/>
          <a:stretch/>
        </p:blipFill>
        <p:spPr>
          <a:xfrm>
            <a:off x="1" y="670"/>
            <a:ext cx="9141615" cy="5142158"/>
          </a:xfrm>
          <a:prstGeom prst="rect">
            <a:avLst/>
          </a:prstGeom>
          <a:noFill/>
          <a:ln>
            <a:noFill/>
          </a:ln>
        </p:spPr>
      </p:pic>
      <p:sp>
        <p:nvSpPr>
          <p:cNvPr id="205" name="Google Shape;205;p34"/>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06" name="Google Shape;206;p34"/>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07" name="Google Shape;207;p34"/>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08" name="Google Shape;208;p34"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2 - Above Trees Vignette - Right">
  <p:cSld name="Above Trees Vignette - Right">
    <p:bg>
      <p:bgPr>
        <a:solidFill>
          <a:srgbClr val="F4F4F4"/>
        </a:solidFill>
        <a:effectLst/>
      </p:bgPr>
    </p:bg>
    <p:spTree>
      <p:nvGrpSpPr>
        <p:cNvPr id="1" name="Shape 209"/>
        <p:cNvGrpSpPr/>
        <p:nvPr/>
      </p:nvGrpSpPr>
      <p:grpSpPr>
        <a:xfrm>
          <a:off x="0" y="0"/>
          <a:ext cx="0" cy="0"/>
          <a:chOff x="0" y="0"/>
          <a:chExt cx="0" cy="0"/>
        </a:xfrm>
      </p:grpSpPr>
      <p:pic>
        <p:nvPicPr>
          <p:cNvPr id="210" name="Google Shape;210;p35"/>
          <p:cNvPicPr preferRelativeResize="0"/>
          <p:nvPr/>
        </p:nvPicPr>
        <p:blipFill rotWithShape="1">
          <a:blip r:embed="rId2">
            <a:alphaModFix/>
          </a:blip>
          <a:srcRect/>
          <a:stretch/>
        </p:blipFill>
        <p:spPr>
          <a:xfrm flipH="1">
            <a:off x="2382" y="670"/>
            <a:ext cx="9141615" cy="5142158"/>
          </a:xfrm>
          <a:prstGeom prst="rect">
            <a:avLst/>
          </a:prstGeom>
          <a:noFill/>
          <a:ln>
            <a:noFill/>
          </a:ln>
        </p:spPr>
      </p:pic>
      <p:sp>
        <p:nvSpPr>
          <p:cNvPr id="211" name="Google Shape;211;p35"/>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12" name="Google Shape;212;p35"/>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13" name="Google Shape;213;p35"/>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14" name="Google Shape;214;p35"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D - Ferns Vignette">
  <p:cSld name="Ferns Vignette">
    <p:bg>
      <p:bgPr>
        <a:solidFill>
          <a:srgbClr val="F4F4F4"/>
        </a:solidFill>
        <a:effectLst/>
      </p:bgPr>
    </p:bg>
    <p:spTree>
      <p:nvGrpSpPr>
        <p:cNvPr id="1" name="Shape 215"/>
        <p:cNvGrpSpPr/>
        <p:nvPr/>
      </p:nvGrpSpPr>
      <p:grpSpPr>
        <a:xfrm>
          <a:off x="0" y="0"/>
          <a:ext cx="0" cy="0"/>
          <a:chOff x="0" y="0"/>
          <a:chExt cx="0" cy="0"/>
        </a:xfrm>
      </p:grpSpPr>
      <p:sp>
        <p:nvSpPr>
          <p:cNvPr id="216" name="Google Shape;216;p36"/>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17" name="Google Shape;217;p36"/>
          <p:cNvSpPr txBox="1">
            <a:spLocks noGrp="1"/>
          </p:cNvSpPr>
          <p:nvPr>
            <p:ph type="body" idx="1"/>
          </p:nvPr>
        </p:nvSpPr>
        <p:spPr>
          <a:xfrm>
            <a:off x="428737" y="1208915"/>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b="0">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18" name="Google Shape;218;p36"/>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grpSp>
        <p:nvGrpSpPr>
          <p:cNvPr id="219" name="Google Shape;219;p36"/>
          <p:cNvGrpSpPr/>
          <p:nvPr/>
        </p:nvGrpSpPr>
        <p:grpSpPr>
          <a:xfrm>
            <a:off x="0" y="670"/>
            <a:ext cx="9141622" cy="5142159"/>
            <a:chOff x="0" y="893"/>
            <a:chExt cx="12188830" cy="6856212"/>
          </a:xfrm>
        </p:grpSpPr>
        <p:pic>
          <p:nvPicPr>
            <p:cNvPr id="220" name="Google Shape;220;p36"/>
            <p:cNvPicPr preferRelativeResize="0"/>
            <p:nvPr/>
          </p:nvPicPr>
          <p:blipFill rotWithShape="1">
            <a:blip r:embed="rId2">
              <a:alphaModFix/>
            </a:blip>
            <a:srcRect/>
            <a:stretch/>
          </p:blipFill>
          <p:spPr>
            <a:xfrm>
              <a:off x="0" y="893"/>
              <a:ext cx="12188830" cy="6856212"/>
            </a:xfrm>
            <a:prstGeom prst="rect">
              <a:avLst/>
            </a:prstGeom>
            <a:noFill/>
            <a:ln>
              <a:noFill/>
            </a:ln>
          </p:spPr>
        </p:pic>
        <p:pic>
          <p:nvPicPr>
            <p:cNvPr id="221" name="Google Shape;221;p36"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grpSp>
      <p:pic>
        <p:nvPicPr>
          <p:cNvPr id="222" name="Google Shape;222;p36"/>
          <p:cNvPicPr preferRelativeResize="0"/>
          <p:nvPr/>
        </p:nvPicPr>
        <p:blipFill rotWithShape="1">
          <a:blip r:embed="rId4">
            <a:alphaModFix/>
          </a:blip>
          <a:srcRect l="73600"/>
          <a:stretch/>
        </p:blipFill>
        <p:spPr>
          <a:xfrm rot="179959">
            <a:off x="7533473" y="4673137"/>
            <a:ext cx="292158" cy="363503"/>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E - Bird Vignette">
  <p:cSld name="Bird Vignette">
    <p:bg>
      <p:bgPr>
        <a:solidFill>
          <a:srgbClr val="F4F4F4"/>
        </a:solidFill>
        <a:effectLst/>
      </p:bgPr>
    </p:bg>
    <p:spTree>
      <p:nvGrpSpPr>
        <p:cNvPr id="1" name="Shape 223"/>
        <p:cNvGrpSpPr/>
        <p:nvPr/>
      </p:nvGrpSpPr>
      <p:grpSpPr>
        <a:xfrm>
          <a:off x="0" y="0"/>
          <a:ext cx="0" cy="0"/>
          <a:chOff x="0" y="0"/>
          <a:chExt cx="0" cy="0"/>
        </a:xfrm>
      </p:grpSpPr>
      <p:pic>
        <p:nvPicPr>
          <p:cNvPr id="224" name="Google Shape;224;p37"/>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225" name="Google Shape;225;p37"/>
          <p:cNvSpPr/>
          <p:nvPr/>
        </p:nvSpPr>
        <p:spPr>
          <a:xfrm>
            <a:off x="3558255" y="3505997"/>
            <a:ext cx="778896" cy="703458"/>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2700">
              <a:solidFill>
                <a:schemeClr val="dk1"/>
              </a:solidFill>
              <a:latin typeface="Salesforce Sans"/>
              <a:ea typeface="Salesforce Sans"/>
              <a:cs typeface="Salesforce Sans"/>
              <a:sym typeface="Salesforce Sans"/>
            </a:endParaRPr>
          </a:p>
        </p:txBody>
      </p:sp>
      <p:sp>
        <p:nvSpPr>
          <p:cNvPr id="226" name="Google Shape;226;p37"/>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27" name="Google Shape;227;p37"/>
          <p:cNvSpPr txBox="1">
            <a:spLocks noGrp="1"/>
          </p:cNvSpPr>
          <p:nvPr>
            <p:ph type="body" idx="1"/>
          </p:nvPr>
        </p:nvSpPr>
        <p:spPr>
          <a:xfrm>
            <a:off x="428737" y="1208914"/>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28" name="Google Shape;228;p37"/>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29" name="Google Shape;229;p37"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pic>
        <p:nvPicPr>
          <p:cNvPr id="230" name="Google Shape;230;p37"/>
          <p:cNvPicPr preferRelativeResize="0"/>
          <p:nvPr/>
        </p:nvPicPr>
        <p:blipFill rotWithShape="1">
          <a:blip r:embed="rId4">
            <a:alphaModFix/>
          </a:blip>
          <a:srcRect/>
          <a:stretch/>
        </p:blipFill>
        <p:spPr>
          <a:xfrm>
            <a:off x="8072180" y="4458740"/>
            <a:ext cx="405704" cy="445044"/>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F - Road Vignette">
  <p:cSld name="Road Vignette">
    <p:bg>
      <p:bgPr>
        <a:solidFill>
          <a:srgbClr val="F4F4F4"/>
        </a:solidFill>
        <a:effectLst/>
      </p:bgPr>
    </p:bg>
    <p:spTree>
      <p:nvGrpSpPr>
        <p:cNvPr id="1" name="Shape 231"/>
        <p:cNvGrpSpPr/>
        <p:nvPr/>
      </p:nvGrpSpPr>
      <p:grpSpPr>
        <a:xfrm>
          <a:off x="0" y="0"/>
          <a:ext cx="0" cy="0"/>
          <a:chOff x="0" y="0"/>
          <a:chExt cx="0" cy="0"/>
        </a:xfrm>
      </p:grpSpPr>
      <p:pic>
        <p:nvPicPr>
          <p:cNvPr id="232" name="Google Shape;232;p38"/>
          <p:cNvPicPr preferRelativeResize="0"/>
          <p:nvPr/>
        </p:nvPicPr>
        <p:blipFill rotWithShape="1">
          <a:blip r:embed="rId2">
            <a:alphaModFix/>
          </a:blip>
          <a:srcRect/>
          <a:stretch/>
        </p:blipFill>
        <p:spPr>
          <a:xfrm>
            <a:off x="2" y="670"/>
            <a:ext cx="9141607" cy="5142158"/>
          </a:xfrm>
          <a:prstGeom prst="rect">
            <a:avLst/>
          </a:prstGeom>
          <a:noFill/>
          <a:ln>
            <a:noFill/>
          </a:ln>
        </p:spPr>
      </p:pic>
      <p:pic>
        <p:nvPicPr>
          <p:cNvPr id="233" name="Google Shape;233;p38"/>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234" name="Google Shape;234;p38"/>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35" name="Google Shape;235;p38"/>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36" name="Google Shape;236;p38"/>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37" name="Google Shape;237;p38"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G - Lookout Vignette">
  <p:cSld name="Lookout Vignette">
    <p:bg>
      <p:bgPr>
        <a:solidFill>
          <a:srgbClr val="F4F4F4"/>
        </a:solidFill>
        <a:effectLst/>
      </p:bgPr>
    </p:bg>
    <p:spTree>
      <p:nvGrpSpPr>
        <p:cNvPr id="1" name="Shape 238"/>
        <p:cNvGrpSpPr/>
        <p:nvPr/>
      </p:nvGrpSpPr>
      <p:grpSpPr>
        <a:xfrm>
          <a:off x="0" y="0"/>
          <a:ext cx="0" cy="0"/>
          <a:chOff x="0" y="0"/>
          <a:chExt cx="0" cy="0"/>
        </a:xfrm>
      </p:grpSpPr>
      <p:pic>
        <p:nvPicPr>
          <p:cNvPr id="239" name="Google Shape;239;p39"/>
          <p:cNvPicPr preferRelativeResize="0"/>
          <p:nvPr/>
        </p:nvPicPr>
        <p:blipFill rotWithShape="1">
          <a:blip r:embed="rId2">
            <a:alphaModFix/>
          </a:blip>
          <a:srcRect/>
          <a:stretch/>
        </p:blipFill>
        <p:spPr>
          <a:xfrm>
            <a:off x="2" y="670"/>
            <a:ext cx="9141607" cy="5142158"/>
          </a:xfrm>
          <a:prstGeom prst="rect">
            <a:avLst/>
          </a:prstGeom>
          <a:noFill/>
          <a:ln>
            <a:noFill/>
          </a:ln>
        </p:spPr>
      </p:pic>
      <p:pic>
        <p:nvPicPr>
          <p:cNvPr id="240" name="Google Shape;240;p39"/>
          <p:cNvPicPr preferRelativeResize="0"/>
          <p:nvPr/>
        </p:nvPicPr>
        <p:blipFill rotWithShape="1">
          <a:blip r:embed="rId3">
            <a:alphaModFix/>
          </a:blip>
          <a:srcRect/>
          <a:stretch/>
        </p:blipFill>
        <p:spPr>
          <a:xfrm>
            <a:off x="0" y="0"/>
            <a:ext cx="9141607" cy="5142158"/>
          </a:xfrm>
          <a:prstGeom prst="rect">
            <a:avLst/>
          </a:prstGeom>
          <a:noFill/>
          <a:ln>
            <a:noFill/>
          </a:ln>
        </p:spPr>
      </p:pic>
      <p:sp>
        <p:nvSpPr>
          <p:cNvPr id="241" name="Google Shape;241;p39"/>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42" name="Google Shape;242;p39"/>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43" name="Google Shape;243;p39"/>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44" name="Google Shape;244;p39"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H - Waterfall Vignette">
  <p:cSld name="Waterfall Vignette">
    <p:bg>
      <p:bgPr>
        <a:solidFill>
          <a:srgbClr val="F4F4F4"/>
        </a:solidFill>
        <a:effectLst/>
      </p:bgPr>
    </p:bg>
    <p:spTree>
      <p:nvGrpSpPr>
        <p:cNvPr id="1" name="Shape 245"/>
        <p:cNvGrpSpPr/>
        <p:nvPr/>
      </p:nvGrpSpPr>
      <p:grpSpPr>
        <a:xfrm>
          <a:off x="0" y="0"/>
          <a:ext cx="0" cy="0"/>
          <a:chOff x="0" y="0"/>
          <a:chExt cx="0" cy="0"/>
        </a:xfrm>
      </p:grpSpPr>
      <p:pic>
        <p:nvPicPr>
          <p:cNvPr id="246" name="Google Shape;246;p40"/>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247" name="Google Shape;247;p40"/>
          <p:cNvPicPr preferRelativeResize="0"/>
          <p:nvPr/>
        </p:nvPicPr>
        <p:blipFill rotWithShape="1">
          <a:blip r:embed="rId3">
            <a:alphaModFix/>
          </a:blip>
          <a:srcRect/>
          <a:stretch/>
        </p:blipFill>
        <p:spPr>
          <a:xfrm>
            <a:off x="3" y="0"/>
            <a:ext cx="9141607" cy="5142158"/>
          </a:xfrm>
          <a:prstGeom prst="rect">
            <a:avLst/>
          </a:prstGeom>
          <a:noFill/>
          <a:ln>
            <a:noFill/>
          </a:ln>
        </p:spPr>
      </p:pic>
      <p:sp>
        <p:nvSpPr>
          <p:cNvPr id="248" name="Google Shape;248;p40"/>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49" name="Google Shape;249;p40"/>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50" name="Google Shape;250;p40"/>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51" name="Google Shape;251;p40"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I - Tree Vignette">
  <p:cSld name="Tree Vignette">
    <p:bg>
      <p:bgPr>
        <a:solidFill>
          <a:srgbClr val="F4F4F4"/>
        </a:solidFill>
        <a:effectLst/>
      </p:bgPr>
    </p:bg>
    <p:spTree>
      <p:nvGrpSpPr>
        <p:cNvPr id="1" name="Shape 252"/>
        <p:cNvGrpSpPr/>
        <p:nvPr/>
      </p:nvGrpSpPr>
      <p:grpSpPr>
        <a:xfrm>
          <a:off x="0" y="0"/>
          <a:ext cx="0" cy="0"/>
          <a:chOff x="0" y="0"/>
          <a:chExt cx="0" cy="0"/>
        </a:xfrm>
      </p:grpSpPr>
      <p:pic>
        <p:nvPicPr>
          <p:cNvPr id="253" name="Google Shape;253;p41"/>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254" name="Google Shape;254;p41"/>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255" name="Google Shape;255;p41"/>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56" name="Google Shape;256;p41"/>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57" name="Google Shape;257;p41"/>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58" name="Google Shape;258;p41"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J - Roller Coaster Vignette">
  <p:cSld name="Roller Coaster Vignette">
    <p:bg>
      <p:bgPr>
        <a:solidFill>
          <a:srgbClr val="F4F4F4"/>
        </a:solidFill>
        <a:effectLst/>
      </p:bgPr>
    </p:bg>
    <p:spTree>
      <p:nvGrpSpPr>
        <p:cNvPr id="1" name="Shape 259"/>
        <p:cNvGrpSpPr/>
        <p:nvPr/>
      </p:nvGrpSpPr>
      <p:grpSpPr>
        <a:xfrm>
          <a:off x="0" y="0"/>
          <a:ext cx="0" cy="0"/>
          <a:chOff x="0" y="0"/>
          <a:chExt cx="0" cy="0"/>
        </a:xfrm>
      </p:grpSpPr>
      <p:pic>
        <p:nvPicPr>
          <p:cNvPr id="260" name="Google Shape;260;p42"/>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261" name="Google Shape;261;p42"/>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262" name="Google Shape;262;p42"/>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63" name="Google Shape;263;p42"/>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64" name="Google Shape;264;p42"/>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65" name="Google Shape;265;p42"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K - Mountain Peak Vignette">
  <p:cSld name="Mountain Peak Vignette">
    <p:bg>
      <p:bgPr>
        <a:solidFill>
          <a:srgbClr val="F4F4F4"/>
        </a:solidFill>
        <a:effectLst/>
      </p:bgPr>
    </p:bg>
    <p:spTree>
      <p:nvGrpSpPr>
        <p:cNvPr id="1" name="Shape 266"/>
        <p:cNvGrpSpPr/>
        <p:nvPr/>
      </p:nvGrpSpPr>
      <p:grpSpPr>
        <a:xfrm>
          <a:off x="0" y="0"/>
          <a:ext cx="0" cy="0"/>
          <a:chOff x="0" y="0"/>
          <a:chExt cx="0" cy="0"/>
        </a:xfrm>
      </p:grpSpPr>
      <p:pic>
        <p:nvPicPr>
          <p:cNvPr id="267" name="Google Shape;267;p43"/>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268" name="Google Shape;268;p43"/>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269" name="Google Shape;269;p43"/>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70" name="Google Shape;270;p43"/>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71" name="Google Shape;271;p43"/>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72" name="Google Shape;272;p43"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L - Balloon Vignette">
  <p:cSld name="Balloon Vignette">
    <p:bg>
      <p:bgPr>
        <a:solidFill>
          <a:srgbClr val="F4F4F4"/>
        </a:solidFill>
        <a:effectLst/>
      </p:bgPr>
    </p:bg>
    <p:spTree>
      <p:nvGrpSpPr>
        <p:cNvPr id="1" name="Shape 273"/>
        <p:cNvGrpSpPr/>
        <p:nvPr/>
      </p:nvGrpSpPr>
      <p:grpSpPr>
        <a:xfrm>
          <a:off x="0" y="0"/>
          <a:ext cx="0" cy="0"/>
          <a:chOff x="0" y="0"/>
          <a:chExt cx="0" cy="0"/>
        </a:xfrm>
      </p:grpSpPr>
      <p:pic>
        <p:nvPicPr>
          <p:cNvPr id="274" name="Google Shape;274;p44"/>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275" name="Google Shape;275;p44"/>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276" name="Google Shape;276;p44"/>
          <p:cNvSpPr txBox="1">
            <a:spLocks noGrp="1"/>
          </p:cNvSpPr>
          <p:nvPr>
            <p:ph type="title"/>
          </p:nvPr>
        </p:nvSpPr>
        <p:spPr>
          <a:xfrm>
            <a:off x="428737" y="47628"/>
            <a:ext cx="55737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77" name="Google Shape;277;p44"/>
          <p:cNvSpPr txBox="1">
            <a:spLocks noGrp="1"/>
          </p:cNvSpPr>
          <p:nvPr>
            <p:ph type="body" idx="1"/>
          </p:nvPr>
        </p:nvSpPr>
        <p:spPr>
          <a:xfrm>
            <a:off x="428737" y="1208916"/>
            <a:ext cx="54627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78" name="Google Shape;278;p44"/>
          <p:cNvSpPr txBox="1">
            <a:spLocks noGrp="1"/>
          </p:cNvSpPr>
          <p:nvPr>
            <p:ph type="body" idx="2"/>
          </p:nvPr>
        </p:nvSpPr>
        <p:spPr>
          <a:xfrm>
            <a:off x="428737" y="822884"/>
            <a:ext cx="55737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79" name="Google Shape;279;p44"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S2 - Path Vignette">
  <p:cSld name="Path Vignette">
    <p:bg>
      <p:bgPr>
        <a:solidFill>
          <a:srgbClr val="F4F4F4"/>
        </a:solidFill>
        <a:effectLst/>
      </p:bgPr>
    </p:bg>
    <p:spTree>
      <p:nvGrpSpPr>
        <p:cNvPr id="1" name="Shape 280"/>
        <p:cNvGrpSpPr/>
        <p:nvPr/>
      </p:nvGrpSpPr>
      <p:grpSpPr>
        <a:xfrm>
          <a:off x="0" y="0"/>
          <a:ext cx="0" cy="0"/>
          <a:chOff x="0" y="0"/>
          <a:chExt cx="0" cy="0"/>
        </a:xfrm>
      </p:grpSpPr>
      <p:pic>
        <p:nvPicPr>
          <p:cNvPr id="281" name="Google Shape;281;p45"/>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282" name="Google Shape;282;p45"/>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283" name="Google Shape;283;p45"/>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84" name="Google Shape;284;p45"/>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85" name="Google Shape;285;p45"/>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86" name="Google Shape;286;p45"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S3 - Looking Vignette">
  <p:cSld name="Looking Vignette">
    <p:bg>
      <p:bgPr>
        <a:solidFill>
          <a:srgbClr val="F4F4F4"/>
        </a:solidFill>
        <a:effectLst/>
      </p:bgPr>
    </p:bg>
    <p:spTree>
      <p:nvGrpSpPr>
        <p:cNvPr id="1" name="Shape 287"/>
        <p:cNvGrpSpPr/>
        <p:nvPr/>
      </p:nvGrpSpPr>
      <p:grpSpPr>
        <a:xfrm>
          <a:off x="0" y="0"/>
          <a:ext cx="0" cy="0"/>
          <a:chOff x="0" y="0"/>
          <a:chExt cx="0" cy="0"/>
        </a:xfrm>
      </p:grpSpPr>
      <p:pic>
        <p:nvPicPr>
          <p:cNvPr id="288" name="Google Shape;288;p46"/>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289" name="Google Shape;289;p46"/>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290" name="Google Shape;290;p46"/>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91" name="Google Shape;291;p46"/>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92" name="Google Shape;292;p46"/>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93" name="Google Shape;293;p46"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1 - Hill Staging Vignette">
  <p:cSld name="Hill Staging Vignette">
    <p:bg>
      <p:bgPr>
        <a:solidFill>
          <a:srgbClr val="F4F4F4"/>
        </a:solidFill>
        <a:effectLst/>
      </p:bgPr>
    </p:bg>
    <p:spTree>
      <p:nvGrpSpPr>
        <p:cNvPr id="1" name="Shape 294"/>
        <p:cNvGrpSpPr/>
        <p:nvPr/>
      </p:nvGrpSpPr>
      <p:grpSpPr>
        <a:xfrm>
          <a:off x="0" y="0"/>
          <a:ext cx="0" cy="0"/>
          <a:chOff x="0" y="0"/>
          <a:chExt cx="0" cy="0"/>
        </a:xfrm>
      </p:grpSpPr>
      <p:pic>
        <p:nvPicPr>
          <p:cNvPr id="295" name="Google Shape;295;p47"/>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296" name="Google Shape;296;p47"/>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97" name="Google Shape;297;p47"/>
          <p:cNvSpPr txBox="1">
            <a:spLocks noGrp="1"/>
          </p:cNvSpPr>
          <p:nvPr>
            <p:ph type="body" idx="1"/>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98" name="Google Shape;298;p47"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299" name="Google Shape;299;p47"/>
          <p:cNvSpPr txBox="1">
            <a:spLocks noGrp="1"/>
          </p:cNvSpPr>
          <p:nvPr>
            <p:ph type="body" idx="2"/>
          </p:nvPr>
        </p:nvSpPr>
        <p:spPr>
          <a:xfrm>
            <a:off x="428737" y="1207092"/>
            <a:ext cx="7362300" cy="2893200"/>
          </a:xfrm>
          <a:prstGeom prst="rect">
            <a:avLst/>
          </a:prstGeom>
          <a:noFill/>
          <a:ln>
            <a:noFill/>
          </a:ln>
        </p:spPr>
        <p:txBody>
          <a:bodyPr spcFirstLastPara="1" wrap="square" lIns="0" tIns="0" rIns="0" bIns="0" anchor="t" anchorCtr="0">
            <a:noAutofit/>
          </a:bodyPr>
          <a:lstStyle>
            <a:lvl1pPr marL="457200" lvl="0" indent="-228600" algn="l" rtl="0">
              <a:spcBef>
                <a:spcPts val="800"/>
              </a:spcBef>
              <a:spcAft>
                <a:spcPts val="0"/>
              </a:spcAft>
              <a:buSzPts val="1400"/>
              <a:buNone/>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2 - Wall Staging Vignette - Large">
  <p:cSld name="Wall Staging Vignette - Large">
    <p:bg>
      <p:bgPr>
        <a:solidFill>
          <a:srgbClr val="F4F4F4"/>
        </a:solidFill>
        <a:effectLst/>
      </p:bgPr>
    </p:bg>
    <p:spTree>
      <p:nvGrpSpPr>
        <p:cNvPr id="1" name="Shape 300"/>
        <p:cNvGrpSpPr/>
        <p:nvPr/>
      </p:nvGrpSpPr>
      <p:grpSpPr>
        <a:xfrm>
          <a:off x="0" y="0"/>
          <a:ext cx="0" cy="0"/>
          <a:chOff x="0" y="0"/>
          <a:chExt cx="0" cy="0"/>
        </a:xfrm>
      </p:grpSpPr>
      <p:pic>
        <p:nvPicPr>
          <p:cNvPr id="301" name="Google Shape;301;p48"/>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302" name="Google Shape;302;p48"/>
          <p:cNvSpPr txBox="1">
            <a:spLocks noGrp="1"/>
          </p:cNvSpPr>
          <p:nvPr>
            <p:ph type="body" idx="1"/>
          </p:nvPr>
        </p:nvSpPr>
        <p:spPr>
          <a:xfrm>
            <a:off x="428737" y="1208915"/>
            <a:ext cx="8286600" cy="1997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03" name="Google Shape;303;p48"/>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304" name="Google Shape;304;p48"/>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305" name="Google Shape;305;p48"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3 - Wall Staging Vignette - Small">
  <p:cSld name="Wall Staging Vignette - Small">
    <p:bg>
      <p:bgPr>
        <a:solidFill>
          <a:srgbClr val="F4F4F4"/>
        </a:solidFill>
        <a:effectLst/>
      </p:bgPr>
    </p:bg>
    <p:spTree>
      <p:nvGrpSpPr>
        <p:cNvPr id="1" name="Shape 306"/>
        <p:cNvGrpSpPr/>
        <p:nvPr/>
      </p:nvGrpSpPr>
      <p:grpSpPr>
        <a:xfrm>
          <a:off x="0" y="0"/>
          <a:ext cx="0" cy="0"/>
          <a:chOff x="0" y="0"/>
          <a:chExt cx="0" cy="0"/>
        </a:xfrm>
      </p:grpSpPr>
      <p:pic>
        <p:nvPicPr>
          <p:cNvPr id="307" name="Google Shape;307;p49"/>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308" name="Google Shape;308;p49"/>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309" name="Google Shape;309;p49"/>
          <p:cNvSpPr txBox="1">
            <a:spLocks noGrp="1"/>
          </p:cNvSpPr>
          <p:nvPr>
            <p:ph type="body" idx="1"/>
          </p:nvPr>
        </p:nvSpPr>
        <p:spPr>
          <a:xfrm>
            <a:off x="428736" y="1208916"/>
            <a:ext cx="3600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10" name="Google Shape;310;p49"/>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311" name="Google Shape;311;p49"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U2 - Callout Sign Vignette - Small">
  <p:cSld name="Callout Sign Vignette - Small">
    <p:bg>
      <p:bgPr>
        <a:solidFill>
          <a:srgbClr val="F4F4F4"/>
        </a:solidFill>
        <a:effectLst/>
      </p:bgPr>
    </p:bg>
    <p:spTree>
      <p:nvGrpSpPr>
        <p:cNvPr id="1" name="Shape 318"/>
        <p:cNvGrpSpPr/>
        <p:nvPr/>
      </p:nvGrpSpPr>
      <p:grpSpPr>
        <a:xfrm>
          <a:off x="0" y="0"/>
          <a:ext cx="0" cy="0"/>
          <a:chOff x="0" y="0"/>
          <a:chExt cx="0" cy="0"/>
        </a:xfrm>
      </p:grpSpPr>
      <p:pic>
        <p:nvPicPr>
          <p:cNvPr id="319" name="Google Shape;319;p51"/>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320" name="Google Shape;320;p51"/>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321" name="Google Shape;321;p51"/>
          <p:cNvSpPr txBox="1">
            <a:spLocks noGrp="1"/>
          </p:cNvSpPr>
          <p:nvPr>
            <p:ph type="body" idx="1"/>
          </p:nvPr>
        </p:nvSpPr>
        <p:spPr>
          <a:xfrm>
            <a:off x="428737" y="1208916"/>
            <a:ext cx="8286600" cy="3318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22" name="Google Shape;322;p51"/>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323" name="Google Shape;323;p51"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324" name="Google Shape;324;p51"/>
          <p:cNvSpPr txBox="1">
            <a:spLocks noGrp="1"/>
          </p:cNvSpPr>
          <p:nvPr>
            <p:ph type="body" idx="3"/>
          </p:nvPr>
        </p:nvSpPr>
        <p:spPr>
          <a:xfrm>
            <a:off x="6188035" y="2802157"/>
            <a:ext cx="2361000" cy="1025100"/>
          </a:xfrm>
          <a:prstGeom prst="rect">
            <a:avLst/>
          </a:prstGeom>
          <a:noFill/>
          <a:ln>
            <a:noFill/>
          </a:ln>
        </p:spPr>
        <p:txBody>
          <a:bodyPr spcFirstLastPara="1" wrap="square" lIns="0" tIns="0" rIns="0" bIns="0" anchor="t" anchorCtr="0">
            <a:noAutofit/>
          </a:bodyPr>
          <a:lstStyle>
            <a:lvl1pPr marL="457200" lvl="0" indent="-228600" algn="ctr" rtl="0">
              <a:spcBef>
                <a:spcPts val="800"/>
              </a:spcBef>
              <a:spcAft>
                <a:spcPts val="0"/>
              </a:spcAft>
              <a:buSzPts val="1700"/>
              <a:buNone/>
              <a:defRPr sz="1700">
                <a:solidFill>
                  <a:schemeClr val="lt1"/>
                </a:solidFill>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V1 - Small Staging Area - Left">
  <p:cSld name="Small Staging Area - Left">
    <p:bg>
      <p:bgPr>
        <a:solidFill>
          <a:srgbClr val="F4F4F4"/>
        </a:solidFill>
        <a:effectLst/>
      </p:bgPr>
    </p:bg>
    <p:spTree>
      <p:nvGrpSpPr>
        <p:cNvPr id="1" name="Shape 325"/>
        <p:cNvGrpSpPr/>
        <p:nvPr/>
      </p:nvGrpSpPr>
      <p:grpSpPr>
        <a:xfrm>
          <a:off x="0" y="0"/>
          <a:ext cx="0" cy="0"/>
          <a:chOff x="0" y="0"/>
          <a:chExt cx="0" cy="0"/>
        </a:xfrm>
      </p:grpSpPr>
      <p:pic>
        <p:nvPicPr>
          <p:cNvPr id="326" name="Google Shape;326;p52"/>
          <p:cNvPicPr preferRelativeResize="0"/>
          <p:nvPr/>
        </p:nvPicPr>
        <p:blipFill rotWithShape="1">
          <a:blip r:embed="rId2">
            <a:alphaModFix/>
          </a:blip>
          <a:srcRect/>
          <a:stretch/>
        </p:blipFill>
        <p:spPr>
          <a:xfrm flipH="1">
            <a:off x="2388" y="670"/>
            <a:ext cx="9141607" cy="5142158"/>
          </a:xfrm>
          <a:prstGeom prst="rect">
            <a:avLst/>
          </a:prstGeom>
          <a:noFill/>
          <a:ln>
            <a:noFill/>
          </a:ln>
        </p:spPr>
      </p:pic>
      <p:sp>
        <p:nvSpPr>
          <p:cNvPr id="327" name="Google Shape;327;p52"/>
          <p:cNvSpPr txBox="1">
            <a:spLocks noGrp="1"/>
          </p:cNvSpPr>
          <p:nvPr>
            <p:ph type="body" idx="1"/>
          </p:nvPr>
        </p:nvSpPr>
        <p:spPr>
          <a:xfrm>
            <a:off x="428737" y="1208913"/>
            <a:ext cx="8286600" cy="18885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28" name="Google Shape;328;p52"/>
          <p:cNvSpPr txBox="1">
            <a:spLocks noGrp="1"/>
          </p:cNvSpPr>
          <p:nvPr>
            <p:ph type="body" idx="2"/>
          </p:nvPr>
        </p:nvSpPr>
        <p:spPr>
          <a:xfrm>
            <a:off x="428737" y="822884"/>
            <a:ext cx="82872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329" name="Google Shape;329;p52"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330" name="Google Shape;330;p52"/>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V2 - Small Staging Area - Right">
  <p:cSld name="Small Staging Area - Right">
    <p:bg>
      <p:bgPr>
        <a:solidFill>
          <a:srgbClr val="F4F4F4"/>
        </a:solidFill>
        <a:effectLst/>
      </p:bgPr>
    </p:bg>
    <p:spTree>
      <p:nvGrpSpPr>
        <p:cNvPr id="1" name="Shape 331"/>
        <p:cNvGrpSpPr/>
        <p:nvPr/>
      </p:nvGrpSpPr>
      <p:grpSpPr>
        <a:xfrm>
          <a:off x="0" y="0"/>
          <a:ext cx="0" cy="0"/>
          <a:chOff x="0" y="0"/>
          <a:chExt cx="0" cy="0"/>
        </a:xfrm>
      </p:grpSpPr>
      <p:pic>
        <p:nvPicPr>
          <p:cNvPr id="332" name="Google Shape;332;p53"/>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333" name="Google Shape;333;p53"/>
          <p:cNvSpPr txBox="1">
            <a:spLocks noGrp="1"/>
          </p:cNvSpPr>
          <p:nvPr>
            <p:ph type="body" idx="1"/>
          </p:nvPr>
        </p:nvSpPr>
        <p:spPr>
          <a:xfrm>
            <a:off x="428737" y="1208913"/>
            <a:ext cx="8286600" cy="3330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34" name="Google Shape;334;p53"/>
          <p:cNvSpPr txBox="1">
            <a:spLocks noGrp="1"/>
          </p:cNvSpPr>
          <p:nvPr>
            <p:ph type="body" idx="2"/>
          </p:nvPr>
        </p:nvSpPr>
        <p:spPr>
          <a:xfrm>
            <a:off x="428737" y="822884"/>
            <a:ext cx="82872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335" name="Google Shape;335;p53"/>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pic>
        <p:nvPicPr>
          <p:cNvPr id="336" name="Google Shape;336;p53"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V3 - Medium Staging Area">
  <p:cSld name="Medium Staging Area">
    <p:bg>
      <p:bgPr>
        <a:solidFill>
          <a:srgbClr val="F4F4F4"/>
        </a:solidFill>
        <a:effectLst/>
      </p:bgPr>
    </p:bg>
    <p:spTree>
      <p:nvGrpSpPr>
        <p:cNvPr id="1" name="Shape 337"/>
        <p:cNvGrpSpPr/>
        <p:nvPr/>
      </p:nvGrpSpPr>
      <p:grpSpPr>
        <a:xfrm>
          <a:off x="0" y="0"/>
          <a:ext cx="0" cy="0"/>
          <a:chOff x="0" y="0"/>
          <a:chExt cx="0" cy="0"/>
        </a:xfrm>
      </p:grpSpPr>
      <p:pic>
        <p:nvPicPr>
          <p:cNvPr id="338" name="Google Shape;338;p54"/>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339" name="Google Shape;339;p54"/>
          <p:cNvSpPr txBox="1">
            <a:spLocks noGrp="1"/>
          </p:cNvSpPr>
          <p:nvPr>
            <p:ph type="body" idx="1"/>
          </p:nvPr>
        </p:nvSpPr>
        <p:spPr>
          <a:xfrm>
            <a:off x="428737" y="1208913"/>
            <a:ext cx="4937700" cy="3330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40" name="Google Shape;340;p54"/>
          <p:cNvSpPr txBox="1">
            <a:spLocks noGrp="1"/>
          </p:cNvSpPr>
          <p:nvPr>
            <p:ph type="body" idx="2"/>
          </p:nvPr>
        </p:nvSpPr>
        <p:spPr>
          <a:xfrm>
            <a:off x="428737" y="822884"/>
            <a:ext cx="82872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341" name="Google Shape;341;p54"/>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pic>
        <p:nvPicPr>
          <p:cNvPr id="342" name="Google Shape;342;p54"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V4 - Large Staging Area">
  <p:cSld name="Large Staging Area">
    <p:bg>
      <p:bgPr>
        <a:solidFill>
          <a:srgbClr val="F4F4F4"/>
        </a:solidFill>
        <a:effectLst/>
      </p:bgPr>
    </p:bg>
    <p:spTree>
      <p:nvGrpSpPr>
        <p:cNvPr id="1" name="Shape 343"/>
        <p:cNvGrpSpPr/>
        <p:nvPr/>
      </p:nvGrpSpPr>
      <p:grpSpPr>
        <a:xfrm>
          <a:off x="0" y="0"/>
          <a:ext cx="0" cy="0"/>
          <a:chOff x="0" y="0"/>
          <a:chExt cx="0" cy="0"/>
        </a:xfrm>
      </p:grpSpPr>
      <p:pic>
        <p:nvPicPr>
          <p:cNvPr id="344" name="Google Shape;344;p55"/>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345" name="Google Shape;345;p55"/>
          <p:cNvSpPr txBox="1">
            <a:spLocks noGrp="1"/>
          </p:cNvSpPr>
          <p:nvPr>
            <p:ph type="body" idx="1"/>
          </p:nvPr>
        </p:nvSpPr>
        <p:spPr>
          <a:xfrm>
            <a:off x="428737" y="1208915"/>
            <a:ext cx="3694200" cy="3330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46" name="Google Shape;346;p55"/>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347" name="Google Shape;347;p55"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348" name="Google Shape;348;p55"/>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V5 - Path Staging  Vignette">
  <p:cSld name="Path Staging  Vignette">
    <p:bg>
      <p:bgPr>
        <a:solidFill>
          <a:srgbClr val="F4F4F4"/>
        </a:solidFill>
        <a:effectLst/>
      </p:bgPr>
    </p:bg>
    <p:spTree>
      <p:nvGrpSpPr>
        <p:cNvPr id="1" name="Shape 349"/>
        <p:cNvGrpSpPr/>
        <p:nvPr/>
      </p:nvGrpSpPr>
      <p:grpSpPr>
        <a:xfrm>
          <a:off x="0" y="0"/>
          <a:ext cx="0" cy="0"/>
          <a:chOff x="0" y="0"/>
          <a:chExt cx="0" cy="0"/>
        </a:xfrm>
      </p:grpSpPr>
      <p:pic>
        <p:nvPicPr>
          <p:cNvPr id="350" name="Google Shape;350;p56"/>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351" name="Google Shape;351;p56"/>
          <p:cNvSpPr txBox="1">
            <a:spLocks noGrp="1"/>
          </p:cNvSpPr>
          <p:nvPr>
            <p:ph type="body" idx="1"/>
          </p:nvPr>
        </p:nvSpPr>
        <p:spPr>
          <a:xfrm>
            <a:off x="428737" y="1208913"/>
            <a:ext cx="4332900" cy="3330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52" name="Google Shape;352;p56"/>
          <p:cNvSpPr txBox="1">
            <a:spLocks noGrp="1"/>
          </p:cNvSpPr>
          <p:nvPr>
            <p:ph type="body" idx="2"/>
          </p:nvPr>
        </p:nvSpPr>
        <p:spPr>
          <a:xfrm>
            <a:off x="428737" y="822884"/>
            <a:ext cx="82872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353" name="Google Shape;353;p56"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354" name="Google Shape;354;p56"/>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X5 - Panelist Slide - 3 Up">
  <p:cSld name="Panelist Slide - 3 Up">
    <p:bg>
      <p:bgPr>
        <a:solidFill>
          <a:srgbClr val="F4F4F4"/>
        </a:solidFill>
        <a:effectLst/>
      </p:bgPr>
    </p:bg>
    <p:spTree>
      <p:nvGrpSpPr>
        <p:cNvPr id="1" name="Shape 355"/>
        <p:cNvGrpSpPr/>
        <p:nvPr/>
      </p:nvGrpSpPr>
      <p:grpSpPr>
        <a:xfrm>
          <a:off x="0" y="0"/>
          <a:ext cx="0" cy="0"/>
          <a:chOff x="0" y="0"/>
          <a:chExt cx="0" cy="0"/>
        </a:xfrm>
      </p:grpSpPr>
      <p:pic>
        <p:nvPicPr>
          <p:cNvPr id="356" name="Google Shape;356;p57"/>
          <p:cNvPicPr preferRelativeResize="0"/>
          <p:nvPr/>
        </p:nvPicPr>
        <p:blipFill rotWithShape="1">
          <a:blip r:embed="rId2">
            <a:alphaModFix/>
          </a:blip>
          <a:srcRect/>
          <a:stretch/>
        </p:blipFill>
        <p:spPr>
          <a:xfrm flipH="1">
            <a:off x="2388" y="670"/>
            <a:ext cx="9141607" cy="5142158"/>
          </a:xfrm>
          <a:prstGeom prst="rect">
            <a:avLst/>
          </a:prstGeom>
          <a:noFill/>
          <a:ln>
            <a:noFill/>
          </a:ln>
        </p:spPr>
      </p:pic>
      <p:sp>
        <p:nvSpPr>
          <p:cNvPr id="357" name="Google Shape;357;p57"/>
          <p:cNvSpPr txBox="1">
            <a:spLocks noGrp="1"/>
          </p:cNvSpPr>
          <p:nvPr>
            <p:ph type="body" idx="1"/>
          </p:nvPr>
        </p:nvSpPr>
        <p:spPr>
          <a:xfrm>
            <a:off x="762910" y="3233598"/>
            <a:ext cx="25023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200"/>
              <a:buNone/>
              <a:defRPr sz="12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358" name="Google Shape;358;p57"/>
          <p:cNvSpPr txBox="1">
            <a:spLocks noGrp="1"/>
          </p:cNvSpPr>
          <p:nvPr>
            <p:ph type="body" idx="2"/>
          </p:nvPr>
        </p:nvSpPr>
        <p:spPr>
          <a:xfrm>
            <a:off x="3343562" y="3233598"/>
            <a:ext cx="24993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200"/>
              <a:buNone/>
              <a:defRPr sz="12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359" name="Google Shape;359;p57"/>
          <p:cNvSpPr txBox="1">
            <a:spLocks noGrp="1"/>
          </p:cNvSpPr>
          <p:nvPr>
            <p:ph type="body" idx="3"/>
          </p:nvPr>
        </p:nvSpPr>
        <p:spPr>
          <a:xfrm>
            <a:off x="716022" y="2801237"/>
            <a:ext cx="25962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200"/>
              <a:buNone/>
              <a:defRPr sz="12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60" name="Google Shape;360;p57"/>
          <p:cNvSpPr txBox="1">
            <a:spLocks noGrp="1"/>
          </p:cNvSpPr>
          <p:nvPr>
            <p:ph type="body" idx="4"/>
          </p:nvPr>
        </p:nvSpPr>
        <p:spPr>
          <a:xfrm>
            <a:off x="3295235" y="2801237"/>
            <a:ext cx="25962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200"/>
              <a:buNone/>
              <a:defRPr sz="12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61" name="Google Shape;361;p57"/>
          <p:cNvSpPr>
            <a:spLocks noGrp="1"/>
          </p:cNvSpPr>
          <p:nvPr>
            <p:ph type="pic" idx="5"/>
          </p:nvPr>
        </p:nvSpPr>
        <p:spPr>
          <a:xfrm>
            <a:off x="1118877" y="1015171"/>
            <a:ext cx="1790400" cy="17859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362" name="Google Shape;362;p57"/>
          <p:cNvSpPr>
            <a:spLocks noGrp="1"/>
          </p:cNvSpPr>
          <p:nvPr>
            <p:ph type="pic" idx="6"/>
          </p:nvPr>
        </p:nvSpPr>
        <p:spPr>
          <a:xfrm>
            <a:off x="3698089" y="1015171"/>
            <a:ext cx="1790400" cy="17859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363" name="Google Shape;363;p57"/>
          <p:cNvSpPr txBox="1">
            <a:spLocks noGrp="1"/>
          </p:cNvSpPr>
          <p:nvPr>
            <p:ph type="body" idx="7"/>
          </p:nvPr>
        </p:nvSpPr>
        <p:spPr>
          <a:xfrm>
            <a:off x="5884799" y="3233598"/>
            <a:ext cx="25023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200"/>
              <a:buNone/>
              <a:defRPr sz="12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364" name="Google Shape;364;p57"/>
          <p:cNvSpPr txBox="1">
            <a:spLocks noGrp="1"/>
          </p:cNvSpPr>
          <p:nvPr>
            <p:ph type="body" idx="8"/>
          </p:nvPr>
        </p:nvSpPr>
        <p:spPr>
          <a:xfrm>
            <a:off x="5837911" y="2801237"/>
            <a:ext cx="25962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200"/>
              <a:buNone/>
              <a:defRPr sz="12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65" name="Google Shape;365;p57"/>
          <p:cNvSpPr>
            <a:spLocks noGrp="1"/>
          </p:cNvSpPr>
          <p:nvPr>
            <p:ph type="pic" idx="9"/>
          </p:nvPr>
        </p:nvSpPr>
        <p:spPr>
          <a:xfrm>
            <a:off x="6240766" y="1015171"/>
            <a:ext cx="1790400" cy="17859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pic>
        <p:nvPicPr>
          <p:cNvPr id="366" name="Google Shape;366;p57"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367" name="Google Shape;367;p57"/>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X6 - Panelist Slide - 5 Up">
  <p:cSld name="Panelist Slide - 5 Up">
    <p:bg>
      <p:bgPr>
        <a:solidFill>
          <a:srgbClr val="F4F4F4"/>
        </a:solidFill>
        <a:effectLst/>
      </p:bgPr>
    </p:bg>
    <p:spTree>
      <p:nvGrpSpPr>
        <p:cNvPr id="1" name="Shape 368"/>
        <p:cNvGrpSpPr/>
        <p:nvPr/>
      </p:nvGrpSpPr>
      <p:grpSpPr>
        <a:xfrm>
          <a:off x="0" y="0"/>
          <a:ext cx="0" cy="0"/>
          <a:chOff x="0" y="0"/>
          <a:chExt cx="0" cy="0"/>
        </a:xfrm>
      </p:grpSpPr>
      <p:pic>
        <p:nvPicPr>
          <p:cNvPr id="369" name="Google Shape;369;p58"/>
          <p:cNvPicPr preferRelativeResize="0"/>
          <p:nvPr/>
        </p:nvPicPr>
        <p:blipFill rotWithShape="1">
          <a:blip r:embed="rId2">
            <a:alphaModFix/>
          </a:blip>
          <a:srcRect/>
          <a:stretch/>
        </p:blipFill>
        <p:spPr>
          <a:xfrm flipH="1">
            <a:off x="2388" y="670"/>
            <a:ext cx="9141607" cy="5142158"/>
          </a:xfrm>
          <a:prstGeom prst="rect">
            <a:avLst/>
          </a:prstGeom>
          <a:noFill/>
          <a:ln>
            <a:noFill/>
          </a:ln>
        </p:spPr>
      </p:pic>
      <p:sp>
        <p:nvSpPr>
          <p:cNvPr id="370" name="Google Shape;370;p58"/>
          <p:cNvSpPr txBox="1">
            <a:spLocks noGrp="1"/>
          </p:cNvSpPr>
          <p:nvPr>
            <p:ph type="body" idx="1"/>
          </p:nvPr>
        </p:nvSpPr>
        <p:spPr>
          <a:xfrm>
            <a:off x="314249" y="2421713"/>
            <a:ext cx="16119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100"/>
              <a:buNone/>
              <a:defRPr sz="11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71" name="Google Shape;371;p58"/>
          <p:cNvSpPr txBox="1">
            <a:spLocks noGrp="1"/>
          </p:cNvSpPr>
          <p:nvPr>
            <p:ph type="body" idx="2"/>
          </p:nvPr>
        </p:nvSpPr>
        <p:spPr>
          <a:xfrm>
            <a:off x="2081303" y="2854073"/>
            <a:ext cx="15537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100"/>
              <a:buNone/>
              <a:defRPr sz="11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372" name="Google Shape;372;p58"/>
          <p:cNvSpPr txBox="1">
            <a:spLocks noGrp="1"/>
          </p:cNvSpPr>
          <p:nvPr>
            <p:ph type="body" idx="3"/>
          </p:nvPr>
        </p:nvSpPr>
        <p:spPr>
          <a:xfrm>
            <a:off x="3819189" y="2854073"/>
            <a:ext cx="15519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100"/>
              <a:buNone/>
              <a:defRPr sz="11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373" name="Google Shape;373;p58"/>
          <p:cNvSpPr txBox="1">
            <a:spLocks noGrp="1"/>
          </p:cNvSpPr>
          <p:nvPr>
            <p:ph type="body" idx="4"/>
          </p:nvPr>
        </p:nvSpPr>
        <p:spPr>
          <a:xfrm>
            <a:off x="2058995" y="2421713"/>
            <a:ext cx="16119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100"/>
              <a:buNone/>
              <a:defRPr sz="11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74" name="Google Shape;374;p58"/>
          <p:cNvSpPr txBox="1">
            <a:spLocks noGrp="1"/>
          </p:cNvSpPr>
          <p:nvPr>
            <p:ph type="body" idx="5"/>
          </p:nvPr>
        </p:nvSpPr>
        <p:spPr>
          <a:xfrm>
            <a:off x="3787272" y="2421713"/>
            <a:ext cx="16119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100"/>
              <a:buNone/>
              <a:defRPr sz="11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75" name="Google Shape;375;p58"/>
          <p:cNvSpPr>
            <a:spLocks noGrp="1"/>
          </p:cNvSpPr>
          <p:nvPr>
            <p:ph type="pic" idx="6"/>
          </p:nvPr>
        </p:nvSpPr>
        <p:spPr>
          <a:xfrm>
            <a:off x="489297" y="1164781"/>
            <a:ext cx="1261800" cy="12588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376" name="Google Shape;376;p58"/>
          <p:cNvSpPr>
            <a:spLocks noGrp="1"/>
          </p:cNvSpPr>
          <p:nvPr>
            <p:ph type="pic" idx="7"/>
          </p:nvPr>
        </p:nvSpPr>
        <p:spPr>
          <a:xfrm>
            <a:off x="2228898" y="1164781"/>
            <a:ext cx="1261800" cy="12588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377" name="Google Shape;377;p58"/>
          <p:cNvSpPr>
            <a:spLocks noGrp="1"/>
          </p:cNvSpPr>
          <p:nvPr>
            <p:ph type="pic" idx="8"/>
          </p:nvPr>
        </p:nvSpPr>
        <p:spPr>
          <a:xfrm>
            <a:off x="3939072" y="1164781"/>
            <a:ext cx="1261800" cy="12588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378" name="Google Shape;378;p58"/>
          <p:cNvSpPr txBox="1">
            <a:spLocks noGrp="1"/>
          </p:cNvSpPr>
          <p:nvPr>
            <p:ph type="body" idx="9"/>
          </p:nvPr>
        </p:nvSpPr>
        <p:spPr>
          <a:xfrm>
            <a:off x="343306" y="2854073"/>
            <a:ext cx="15537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100"/>
              <a:buNone/>
              <a:defRPr sz="11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28600" algn="l" rtl="0">
              <a:spcBef>
                <a:spcPts val="500"/>
              </a:spcBef>
              <a:spcAft>
                <a:spcPts val="0"/>
              </a:spcAft>
              <a:buSzPts val="1100"/>
              <a:buNone/>
              <a:defRPr sz="1100">
                <a:solidFill>
                  <a:schemeClr val="lt1"/>
                </a:solidFill>
              </a:defRPr>
            </a:lvl3pPr>
            <a:lvl4pPr marL="1828800" lvl="3" indent="-228600" algn="l" rtl="0">
              <a:spcBef>
                <a:spcPts val="500"/>
              </a:spcBef>
              <a:spcAft>
                <a:spcPts val="0"/>
              </a:spcAft>
              <a:buSzPts val="1400"/>
              <a:buNone/>
              <a:defRPr sz="1400">
                <a:solidFill>
                  <a:schemeClr val="dk2"/>
                </a:solidFill>
                <a:latin typeface="Salesforce Sans"/>
                <a:ea typeface="Salesforce Sans"/>
                <a:cs typeface="Salesforce Sans"/>
                <a:sym typeface="Salesforce Sans"/>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379" name="Google Shape;379;p58"/>
          <p:cNvSpPr txBox="1">
            <a:spLocks noGrp="1"/>
          </p:cNvSpPr>
          <p:nvPr>
            <p:ph type="body" idx="13"/>
          </p:nvPr>
        </p:nvSpPr>
        <p:spPr>
          <a:xfrm>
            <a:off x="5555287" y="2854073"/>
            <a:ext cx="15537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100"/>
              <a:buNone/>
              <a:defRPr sz="11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380" name="Google Shape;380;p58"/>
          <p:cNvSpPr txBox="1">
            <a:spLocks noGrp="1"/>
          </p:cNvSpPr>
          <p:nvPr>
            <p:ph type="body" idx="14"/>
          </p:nvPr>
        </p:nvSpPr>
        <p:spPr>
          <a:xfrm>
            <a:off x="7293172" y="2854073"/>
            <a:ext cx="15519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100"/>
              <a:buNone/>
              <a:defRPr sz="11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381" name="Google Shape;381;p58"/>
          <p:cNvSpPr txBox="1">
            <a:spLocks noGrp="1"/>
          </p:cNvSpPr>
          <p:nvPr>
            <p:ph type="body" idx="15"/>
          </p:nvPr>
        </p:nvSpPr>
        <p:spPr>
          <a:xfrm>
            <a:off x="5525219" y="2421713"/>
            <a:ext cx="16119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100"/>
              <a:buNone/>
              <a:defRPr sz="11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82" name="Google Shape;382;p58"/>
          <p:cNvSpPr txBox="1">
            <a:spLocks noGrp="1"/>
          </p:cNvSpPr>
          <p:nvPr>
            <p:ph type="body" idx="16"/>
          </p:nvPr>
        </p:nvSpPr>
        <p:spPr>
          <a:xfrm>
            <a:off x="7263166" y="2421713"/>
            <a:ext cx="16119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100"/>
              <a:buNone/>
              <a:defRPr sz="11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83" name="Google Shape;383;p58"/>
          <p:cNvSpPr>
            <a:spLocks noGrp="1"/>
          </p:cNvSpPr>
          <p:nvPr>
            <p:ph type="pic" idx="17"/>
          </p:nvPr>
        </p:nvSpPr>
        <p:spPr>
          <a:xfrm>
            <a:off x="5671874" y="1164781"/>
            <a:ext cx="1261800" cy="12588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384" name="Google Shape;384;p58"/>
          <p:cNvSpPr>
            <a:spLocks noGrp="1"/>
          </p:cNvSpPr>
          <p:nvPr>
            <p:ph type="pic" idx="18"/>
          </p:nvPr>
        </p:nvSpPr>
        <p:spPr>
          <a:xfrm>
            <a:off x="7414966" y="1164781"/>
            <a:ext cx="1261800" cy="12588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pic>
        <p:nvPicPr>
          <p:cNvPr id="385" name="Google Shape;385;p58"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386" name="Google Shape;386;p58"/>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X4 - Speaker Intro Slide">
  <p:cSld name="Speaker Intro Slide">
    <p:bg>
      <p:bgPr>
        <a:solidFill>
          <a:srgbClr val="F4F4F4"/>
        </a:solidFill>
        <a:effectLst/>
      </p:bgPr>
    </p:bg>
    <p:spTree>
      <p:nvGrpSpPr>
        <p:cNvPr id="1" name="Shape 387"/>
        <p:cNvGrpSpPr/>
        <p:nvPr/>
      </p:nvGrpSpPr>
      <p:grpSpPr>
        <a:xfrm>
          <a:off x="0" y="0"/>
          <a:ext cx="0" cy="0"/>
          <a:chOff x="0" y="0"/>
          <a:chExt cx="0" cy="0"/>
        </a:xfrm>
      </p:grpSpPr>
      <p:pic>
        <p:nvPicPr>
          <p:cNvPr id="388" name="Google Shape;388;p59"/>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389" name="Google Shape;389;p59"/>
          <p:cNvSpPr txBox="1">
            <a:spLocks noGrp="1"/>
          </p:cNvSpPr>
          <p:nvPr>
            <p:ph type="ctrTitle"/>
          </p:nvPr>
        </p:nvSpPr>
        <p:spPr>
          <a:xfrm>
            <a:off x="805587" y="1455830"/>
            <a:ext cx="3483600" cy="973800"/>
          </a:xfrm>
          <a:prstGeom prst="rect">
            <a:avLst/>
          </a:prstGeom>
          <a:noFill/>
          <a:ln>
            <a:noFill/>
          </a:ln>
        </p:spPr>
        <p:txBody>
          <a:bodyPr spcFirstLastPara="1" wrap="square" lIns="0" tIns="0" rIns="0" bIns="0" anchor="b" anchorCtr="0">
            <a:noAutofit/>
          </a:bodyPr>
          <a:lstStyle>
            <a:lvl1pPr lvl="0" algn="ctr" rtl="0">
              <a:lnSpc>
                <a:spcPct val="90000"/>
              </a:lnSpc>
              <a:spcBef>
                <a:spcPts val="0"/>
              </a:spcBef>
              <a:spcAft>
                <a:spcPts val="0"/>
              </a:spcAft>
              <a:buSzPts val="1100"/>
              <a:buNone/>
              <a:defRPr sz="2100" b="1">
                <a:solidFill>
                  <a:schemeClr val="l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390" name="Google Shape;390;p59"/>
          <p:cNvSpPr txBox="1">
            <a:spLocks noGrp="1"/>
          </p:cNvSpPr>
          <p:nvPr>
            <p:ph type="body" idx="1"/>
          </p:nvPr>
        </p:nvSpPr>
        <p:spPr>
          <a:xfrm>
            <a:off x="1088564" y="2501087"/>
            <a:ext cx="2913300" cy="685800"/>
          </a:xfrm>
          <a:prstGeom prst="rect">
            <a:avLst/>
          </a:prstGeom>
          <a:noFill/>
          <a:ln>
            <a:noFill/>
          </a:ln>
        </p:spPr>
        <p:txBody>
          <a:bodyPr spcFirstLastPara="1" wrap="square" lIns="0" tIns="0" rIns="0" bIns="0" anchor="t" anchorCtr="0">
            <a:noAutofit/>
          </a:bodyPr>
          <a:lstStyle>
            <a:lvl1pPr marL="457200" lvl="0" indent="-228600" algn="ctr" rtl="0">
              <a:lnSpc>
                <a:spcPct val="90000"/>
              </a:lnSpc>
              <a:spcBef>
                <a:spcPts val="0"/>
              </a:spcBef>
              <a:spcAft>
                <a:spcPts val="0"/>
              </a:spcAft>
              <a:buSzPts val="1500"/>
              <a:buNone/>
              <a:defRPr>
                <a:solidFill>
                  <a:schemeClr val="lt1"/>
                </a:solidFill>
              </a:defRPr>
            </a:lvl1pPr>
            <a:lvl2pPr marL="914400" lvl="1" indent="-304800" algn="ctr" rtl="0">
              <a:spcBef>
                <a:spcPts val="500"/>
              </a:spcBef>
              <a:spcAft>
                <a:spcPts val="0"/>
              </a:spcAft>
              <a:buSzPts val="1200"/>
              <a:buFont typeface="Arial"/>
              <a:buChar char="​"/>
              <a:defRPr sz="1200">
                <a:solidFill>
                  <a:schemeClr val="lt1"/>
                </a:solidFill>
              </a:defRPr>
            </a:lvl2pPr>
            <a:lvl3pPr marL="1371600" lvl="2" indent="-228600" algn="ctr" rtl="0">
              <a:spcBef>
                <a:spcPts val="500"/>
              </a:spcBef>
              <a:spcAft>
                <a:spcPts val="0"/>
              </a:spcAft>
              <a:buSzPts val="1200"/>
              <a:buNone/>
              <a:defRPr/>
            </a:lvl3pPr>
            <a:lvl4pPr marL="1828800" lvl="3" indent="-228600" algn="ctr" rtl="0">
              <a:spcBef>
                <a:spcPts val="500"/>
              </a:spcBef>
              <a:spcAft>
                <a:spcPts val="0"/>
              </a:spcAft>
              <a:buSzPts val="1100"/>
              <a:buNone/>
              <a:defRPr/>
            </a:lvl4pPr>
            <a:lvl5pPr marL="2286000" lvl="4" indent="-228600" algn="ctr" rtl="0">
              <a:spcBef>
                <a:spcPts val="500"/>
              </a:spcBef>
              <a:spcAft>
                <a:spcPts val="0"/>
              </a:spcAft>
              <a:buSzPts val="1500"/>
              <a:buFont typeface="Arial"/>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W - Quote or Big Idea ">
  <p:cSld name="Quote or Big Idea ">
    <p:bg>
      <p:bgPr>
        <a:solidFill>
          <a:srgbClr val="F4F4F4"/>
        </a:solidFill>
        <a:effectLst/>
      </p:bgPr>
    </p:bg>
    <p:spTree>
      <p:nvGrpSpPr>
        <p:cNvPr id="1" name="Shape 391"/>
        <p:cNvGrpSpPr/>
        <p:nvPr/>
      </p:nvGrpSpPr>
      <p:grpSpPr>
        <a:xfrm>
          <a:off x="0" y="0"/>
          <a:ext cx="0" cy="0"/>
          <a:chOff x="0" y="0"/>
          <a:chExt cx="0" cy="0"/>
        </a:xfrm>
      </p:grpSpPr>
      <p:pic>
        <p:nvPicPr>
          <p:cNvPr id="392" name="Google Shape;392;p60"/>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393" name="Google Shape;393;p60"/>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394" name="Google Shape;394;p60"/>
          <p:cNvSpPr txBox="1">
            <a:spLocks noGrp="1"/>
          </p:cNvSpPr>
          <p:nvPr>
            <p:ph type="ctrTitle"/>
          </p:nvPr>
        </p:nvSpPr>
        <p:spPr>
          <a:xfrm>
            <a:off x="706526" y="2643085"/>
            <a:ext cx="5231400" cy="836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Clr>
                <a:schemeClr val="accent1"/>
              </a:buClr>
              <a:buSzPts val="2300"/>
              <a:buFont typeface="Salesforce Sans"/>
              <a:buChar char="“"/>
              <a:defRPr sz="23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395" name="Google Shape;395;p60"/>
          <p:cNvSpPr txBox="1">
            <a:spLocks noGrp="1"/>
          </p:cNvSpPr>
          <p:nvPr>
            <p:ph type="body" idx="1"/>
          </p:nvPr>
        </p:nvSpPr>
        <p:spPr>
          <a:xfrm>
            <a:off x="844674" y="3522912"/>
            <a:ext cx="3304500" cy="6954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396" name="Google Shape;396;p60"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X1 - Seque Slide - A">
  <p:cSld name="Seque Slide - A">
    <p:bg>
      <p:bgPr>
        <a:solidFill>
          <a:srgbClr val="F4F4F4"/>
        </a:solidFill>
        <a:effectLst/>
      </p:bgPr>
    </p:bg>
    <p:spTree>
      <p:nvGrpSpPr>
        <p:cNvPr id="1" name="Shape 397"/>
        <p:cNvGrpSpPr/>
        <p:nvPr/>
      </p:nvGrpSpPr>
      <p:grpSpPr>
        <a:xfrm>
          <a:off x="0" y="0"/>
          <a:ext cx="0" cy="0"/>
          <a:chOff x="0" y="0"/>
          <a:chExt cx="0" cy="0"/>
        </a:xfrm>
      </p:grpSpPr>
      <p:pic>
        <p:nvPicPr>
          <p:cNvPr id="398" name="Google Shape;398;p61"/>
          <p:cNvPicPr preferRelativeResize="0"/>
          <p:nvPr/>
        </p:nvPicPr>
        <p:blipFill rotWithShape="1">
          <a:blip r:embed="rId2">
            <a:alphaModFix/>
          </a:blip>
          <a:srcRect/>
          <a:stretch/>
        </p:blipFill>
        <p:spPr>
          <a:xfrm>
            <a:off x="2" y="670"/>
            <a:ext cx="9141607" cy="5142158"/>
          </a:xfrm>
          <a:prstGeom prst="rect">
            <a:avLst/>
          </a:prstGeom>
          <a:noFill/>
          <a:ln>
            <a:noFill/>
          </a:ln>
        </p:spPr>
      </p:pic>
      <p:pic>
        <p:nvPicPr>
          <p:cNvPr id="399" name="Google Shape;399;p61"/>
          <p:cNvPicPr preferRelativeResize="0"/>
          <p:nvPr/>
        </p:nvPicPr>
        <p:blipFill rotWithShape="1">
          <a:blip r:embed="rId3">
            <a:alphaModFix/>
          </a:blip>
          <a:srcRect l="20588" t="-47000" r="54208" b="47000"/>
          <a:stretch/>
        </p:blipFill>
        <p:spPr>
          <a:xfrm flipH="1">
            <a:off x="4609052" y="4533387"/>
            <a:ext cx="326244" cy="425178"/>
          </a:xfrm>
          <a:prstGeom prst="rect">
            <a:avLst/>
          </a:prstGeom>
          <a:noFill/>
          <a:ln>
            <a:noFill/>
          </a:ln>
        </p:spPr>
      </p:pic>
      <p:sp>
        <p:nvSpPr>
          <p:cNvPr id="400" name="Google Shape;400;p61"/>
          <p:cNvSpPr txBox="1">
            <a:spLocks noGrp="1"/>
          </p:cNvSpPr>
          <p:nvPr>
            <p:ph type="ctrTitle"/>
          </p:nvPr>
        </p:nvSpPr>
        <p:spPr>
          <a:xfrm>
            <a:off x="433944" y="1353504"/>
            <a:ext cx="5375700" cy="836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4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401" name="Google Shape;401;p61"/>
          <p:cNvSpPr txBox="1">
            <a:spLocks noGrp="1"/>
          </p:cNvSpPr>
          <p:nvPr>
            <p:ph type="body" idx="1"/>
          </p:nvPr>
        </p:nvSpPr>
        <p:spPr>
          <a:xfrm>
            <a:off x="433944" y="2246954"/>
            <a:ext cx="5375700" cy="6954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402" name="Google Shape;402;p61"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pic>
        <p:nvPicPr>
          <p:cNvPr id="403" name="Google Shape;403;p61"/>
          <p:cNvPicPr preferRelativeResize="0"/>
          <p:nvPr/>
        </p:nvPicPr>
        <p:blipFill rotWithShape="1">
          <a:blip r:embed="rId5">
            <a:alphaModFix/>
          </a:blip>
          <a:srcRect l="6094" b="31586"/>
          <a:stretch/>
        </p:blipFill>
        <p:spPr>
          <a:xfrm>
            <a:off x="5562857" y="4912534"/>
            <a:ext cx="320002" cy="230966"/>
          </a:xfrm>
          <a:prstGeom prst="rect">
            <a:avLst/>
          </a:prstGeom>
          <a:noFill/>
          <a:ln>
            <a:noFill/>
          </a:ln>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X3 - Seque Slide - C">
  <p:cSld name="Seque Slide - B">
    <p:bg>
      <p:bgPr>
        <a:solidFill>
          <a:srgbClr val="F4F4F4"/>
        </a:solidFill>
        <a:effectLst/>
      </p:bgPr>
    </p:bg>
    <p:spTree>
      <p:nvGrpSpPr>
        <p:cNvPr id="1" name="Shape 404"/>
        <p:cNvGrpSpPr/>
        <p:nvPr/>
      </p:nvGrpSpPr>
      <p:grpSpPr>
        <a:xfrm>
          <a:off x="0" y="0"/>
          <a:ext cx="0" cy="0"/>
          <a:chOff x="0" y="0"/>
          <a:chExt cx="0" cy="0"/>
        </a:xfrm>
      </p:grpSpPr>
      <p:pic>
        <p:nvPicPr>
          <p:cNvPr id="405" name="Google Shape;405;p62"/>
          <p:cNvPicPr preferRelativeResize="0"/>
          <p:nvPr/>
        </p:nvPicPr>
        <p:blipFill rotWithShape="1">
          <a:blip r:embed="rId2">
            <a:alphaModFix/>
          </a:blip>
          <a:srcRect/>
          <a:stretch/>
        </p:blipFill>
        <p:spPr>
          <a:xfrm>
            <a:off x="2" y="1343"/>
            <a:ext cx="9141607" cy="5142158"/>
          </a:xfrm>
          <a:prstGeom prst="rect">
            <a:avLst/>
          </a:prstGeom>
          <a:noFill/>
          <a:ln>
            <a:noFill/>
          </a:ln>
        </p:spPr>
      </p:pic>
      <p:pic>
        <p:nvPicPr>
          <p:cNvPr id="406" name="Google Shape;406;p62"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407" name="Google Shape;407;p62"/>
          <p:cNvSpPr txBox="1">
            <a:spLocks noGrp="1"/>
          </p:cNvSpPr>
          <p:nvPr>
            <p:ph type="ctrTitle"/>
          </p:nvPr>
        </p:nvSpPr>
        <p:spPr>
          <a:xfrm>
            <a:off x="1884106" y="1353504"/>
            <a:ext cx="5375700" cy="8367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100"/>
              <a:buNone/>
              <a:defRPr sz="24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408" name="Google Shape;408;p62"/>
          <p:cNvSpPr txBox="1">
            <a:spLocks noGrp="1"/>
          </p:cNvSpPr>
          <p:nvPr>
            <p:ph type="body" idx="1"/>
          </p:nvPr>
        </p:nvSpPr>
        <p:spPr>
          <a:xfrm>
            <a:off x="1884106" y="2246954"/>
            <a:ext cx="5375700" cy="695400"/>
          </a:xfrm>
          <a:prstGeom prst="rect">
            <a:avLst/>
          </a:prstGeom>
          <a:noFill/>
          <a:ln>
            <a:noFill/>
          </a:ln>
        </p:spPr>
        <p:txBody>
          <a:bodyPr spcFirstLastPara="1" wrap="square" lIns="0" tIns="0" rIns="0" bIns="0" anchor="t" anchorCtr="0">
            <a:noAutofit/>
          </a:bodyPr>
          <a:lstStyle>
            <a:lvl1pPr marL="457200" lvl="0" indent="-228600" algn="ctr" rtl="0">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X2 - Seque Slide - B">
  <p:cSld name="Seque Slide - C">
    <p:bg>
      <p:bgPr>
        <a:solidFill>
          <a:srgbClr val="F4F4F4"/>
        </a:solidFill>
        <a:effectLst/>
      </p:bgPr>
    </p:bg>
    <p:spTree>
      <p:nvGrpSpPr>
        <p:cNvPr id="1" name="Shape 409"/>
        <p:cNvGrpSpPr/>
        <p:nvPr/>
      </p:nvGrpSpPr>
      <p:grpSpPr>
        <a:xfrm>
          <a:off x="0" y="0"/>
          <a:ext cx="0" cy="0"/>
          <a:chOff x="0" y="0"/>
          <a:chExt cx="0" cy="0"/>
        </a:xfrm>
      </p:grpSpPr>
      <p:pic>
        <p:nvPicPr>
          <p:cNvPr id="410" name="Google Shape;410;p63"/>
          <p:cNvPicPr preferRelativeResize="0"/>
          <p:nvPr/>
        </p:nvPicPr>
        <p:blipFill rotWithShape="1">
          <a:blip r:embed="rId2">
            <a:alphaModFix/>
          </a:blip>
          <a:srcRect/>
          <a:stretch/>
        </p:blipFill>
        <p:spPr>
          <a:xfrm>
            <a:off x="2" y="670"/>
            <a:ext cx="9141607" cy="5142158"/>
          </a:xfrm>
          <a:prstGeom prst="rect">
            <a:avLst/>
          </a:prstGeom>
          <a:noFill/>
          <a:ln>
            <a:noFill/>
          </a:ln>
        </p:spPr>
      </p:pic>
      <p:pic>
        <p:nvPicPr>
          <p:cNvPr id="411" name="Google Shape;411;p63"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412" name="Google Shape;412;p63"/>
          <p:cNvSpPr txBox="1">
            <a:spLocks noGrp="1"/>
          </p:cNvSpPr>
          <p:nvPr>
            <p:ph type="ctrTitle"/>
          </p:nvPr>
        </p:nvSpPr>
        <p:spPr>
          <a:xfrm>
            <a:off x="433944" y="1353504"/>
            <a:ext cx="5375700" cy="836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4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413" name="Google Shape;413;p63"/>
          <p:cNvSpPr txBox="1">
            <a:spLocks noGrp="1"/>
          </p:cNvSpPr>
          <p:nvPr>
            <p:ph type="body" idx="1"/>
          </p:nvPr>
        </p:nvSpPr>
        <p:spPr>
          <a:xfrm>
            <a:off x="433944" y="2246954"/>
            <a:ext cx="5375700" cy="6954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X8 - Sky Background">
  <p:cSld name="Sky Background">
    <p:bg>
      <p:bgPr>
        <a:solidFill>
          <a:srgbClr val="F4F4F4"/>
        </a:solidFill>
        <a:effectLst/>
      </p:bgPr>
    </p:bg>
    <p:spTree>
      <p:nvGrpSpPr>
        <p:cNvPr id="1" name="Shape 414"/>
        <p:cNvGrpSpPr/>
        <p:nvPr/>
      </p:nvGrpSpPr>
      <p:grpSpPr>
        <a:xfrm>
          <a:off x="0" y="0"/>
          <a:ext cx="0" cy="0"/>
          <a:chOff x="0" y="0"/>
          <a:chExt cx="0" cy="0"/>
        </a:xfrm>
      </p:grpSpPr>
      <p:pic>
        <p:nvPicPr>
          <p:cNvPr id="415" name="Google Shape;415;p64"/>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416" name="Google Shape;416;p64"/>
          <p:cNvSpPr txBox="1">
            <a:spLocks noGrp="1"/>
          </p:cNvSpPr>
          <p:nvPr>
            <p:ph type="body" idx="1"/>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417" name="Google Shape;417;p64"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418" name="Google Shape;418;p64"/>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accen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419" name="Google Shape;419;p64"/>
          <p:cNvSpPr txBox="1">
            <a:spLocks noGrp="1"/>
          </p:cNvSpPr>
          <p:nvPr>
            <p:ph type="body" idx="2"/>
          </p:nvPr>
        </p:nvSpPr>
        <p:spPr>
          <a:xfrm>
            <a:off x="428737" y="1205095"/>
            <a:ext cx="8275800" cy="3525600"/>
          </a:xfrm>
          <a:prstGeom prst="rect">
            <a:avLst/>
          </a:prstGeom>
          <a:noFill/>
          <a:ln>
            <a:noFill/>
          </a:ln>
        </p:spPr>
        <p:txBody>
          <a:bodyPr spcFirstLastPara="1" wrap="square" lIns="0" tIns="0" rIns="0" bIns="0" anchor="t" anchorCtr="0">
            <a:noAutofit/>
          </a:bodyPr>
          <a:lstStyle>
            <a:lvl1pPr marL="457200" lvl="0" indent="-228600" algn="l" rtl="0">
              <a:spcBef>
                <a:spcPts val="800"/>
              </a:spcBef>
              <a:spcAft>
                <a:spcPts val="0"/>
              </a:spcAft>
              <a:buSzPts val="1500"/>
              <a:buNone/>
              <a:defRPr>
                <a:solidFill>
                  <a:schemeClr val="accent1"/>
                </a:solidFill>
              </a:defRPr>
            </a:lvl1pPr>
            <a:lvl2pPr marL="914400" lvl="1" indent="-317500" algn="l" rtl="0">
              <a:spcBef>
                <a:spcPts val="200"/>
              </a:spcBef>
              <a:spcAft>
                <a:spcPts val="0"/>
              </a:spcAft>
              <a:buClr>
                <a:schemeClr val="dk1"/>
              </a:buClr>
              <a:buSzPts val="1400"/>
              <a:buChar char="•"/>
              <a:defRPr>
                <a:solidFill>
                  <a:schemeClr val="accent1"/>
                </a:solidFill>
              </a:defRPr>
            </a:lvl2pPr>
            <a:lvl3pPr marL="1371600" lvl="2" indent="-304800" algn="l" rtl="0">
              <a:spcBef>
                <a:spcPts val="500"/>
              </a:spcBef>
              <a:spcAft>
                <a:spcPts val="0"/>
              </a:spcAft>
              <a:buClr>
                <a:schemeClr val="dk1"/>
              </a:buClr>
              <a:buSzPts val="1200"/>
              <a:buChar char="•"/>
              <a:defRPr>
                <a:solidFill>
                  <a:schemeClr val="accent1"/>
                </a:solidFill>
              </a:defRPr>
            </a:lvl3pPr>
            <a:lvl4pPr marL="1828800" lvl="3" indent="-298450" algn="l" rtl="0">
              <a:spcBef>
                <a:spcPts val="500"/>
              </a:spcBef>
              <a:spcAft>
                <a:spcPts val="0"/>
              </a:spcAft>
              <a:buClr>
                <a:schemeClr val="dk1"/>
              </a:buClr>
              <a:buSzPts val="1100"/>
              <a:buChar char="•"/>
              <a:defRPr>
                <a:solidFill>
                  <a:schemeClr val="accent1"/>
                </a:solidFill>
              </a:defRPr>
            </a:lvl4pPr>
            <a:lvl5pPr marL="2286000" lvl="4" indent="-228600" algn="l" rtl="0">
              <a:spcBef>
                <a:spcPts val="500"/>
              </a:spcBef>
              <a:spcAft>
                <a:spcPts val="0"/>
              </a:spcAft>
              <a:buSzPts val="1100"/>
              <a:buNone/>
              <a:defRPr>
                <a:solidFill>
                  <a:schemeClr val="accen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X7 -  Customer Story Layout">
  <p:cSld name=" Customer Story Layout">
    <p:spTree>
      <p:nvGrpSpPr>
        <p:cNvPr id="1" name="Shape 420"/>
        <p:cNvGrpSpPr/>
        <p:nvPr/>
      </p:nvGrpSpPr>
      <p:grpSpPr>
        <a:xfrm>
          <a:off x="0" y="0"/>
          <a:ext cx="0" cy="0"/>
          <a:chOff x="0" y="0"/>
          <a:chExt cx="0" cy="0"/>
        </a:xfrm>
      </p:grpSpPr>
      <p:sp>
        <p:nvSpPr>
          <p:cNvPr id="421" name="Google Shape;421;p65"/>
          <p:cNvSpPr/>
          <p:nvPr/>
        </p:nvSpPr>
        <p:spPr>
          <a:xfrm flipH="1">
            <a:off x="5" y="0"/>
            <a:ext cx="2642700" cy="5143500"/>
          </a:xfrm>
          <a:prstGeom prst="rect">
            <a:avLst/>
          </a:prstGeom>
          <a:solidFill>
            <a:schemeClr val="lt1"/>
          </a:solidFill>
          <a:ln>
            <a:noFill/>
          </a:ln>
          <a:effectLst>
            <a:outerShdw blurRad="139700" dist="8455" dir="5400000" rotWithShape="0">
              <a:srgbClr val="000000">
                <a:alpha val="200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Salesforce Sans"/>
              <a:ea typeface="Salesforce Sans"/>
              <a:cs typeface="Salesforce Sans"/>
              <a:sym typeface="Salesforce Sans"/>
            </a:endParaRPr>
          </a:p>
        </p:txBody>
      </p:sp>
      <p:sp>
        <p:nvSpPr>
          <p:cNvPr id="422" name="Google Shape;422;p65"/>
          <p:cNvSpPr>
            <a:spLocks noGrp="1"/>
          </p:cNvSpPr>
          <p:nvPr>
            <p:ph type="pic" idx="2"/>
          </p:nvPr>
        </p:nvSpPr>
        <p:spPr>
          <a:xfrm>
            <a:off x="136992" y="133693"/>
            <a:ext cx="2368800" cy="1979700"/>
          </a:xfrm>
          <a:prstGeom prst="rect">
            <a:avLst/>
          </a:prstGeom>
          <a:solidFill>
            <a:schemeClr val="lt2"/>
          </a:solidFill>
          <a:ln>
            <a:noFill/>
          </a:ln>
        </p:spPr>
        <p:txBody>
          <a:bodyPr spcFirstLastPara="1" wrap="square" lIns="342950" tIns="0" rIns="342950" bIns="0" anchor="ctr" anchorCtr="0">
            <a:noAutofit/>
          </a:bodyPr>
          <a:lstStyle>
            <a:lvl1pPr marR="0" lvl="0" algn="ctr" rtl="0">
              <a:spcBef>
                <a:spcPts val="800"/>
              </a:spcBef>
              <a:spcAft>
                <a:spcPts val="0"/>
              </a:spcAft>
              <a:buClr>
                <a:srgbClr val="7F7F7F"/>
              </a:buClr>
              <a:buSzPts val="1100"/>
              <a:buFont typeface="Arial"/>
              <a:buNone/>
              <a:defRPr sz="11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423" name="Google Shape;423;p65"/>
          <p:cNvSpPr/>
          <p:nvPr/>
        </p:nvSpPr>
        <p:spPr>
          <a:xfrm>
            <a:off x="136992" y="133693"/>
            <a:ext cx="2368800" cy="1979700"/>
          </a:xfrm>
          <a:prstGeom prst="rect">
            <a:avLst/>
          </a:prstGeom>
          <a:solidFill>
            <a:srgbClr val="999999"/>
          </a:solidFill>
          <a:ln>
            <a:noFill/>
          </a:ln>
        </p:spPr>
        <p:txBody>
          <a:bodyPr spcFirstLastPara="1" wrap="square" lIns="68575" tIns="68575" rIns="68575" bIns="68575" anchor="ctr" anchorCtr="0">
            <a:noAutofit/>
          </a:bodyPr>
          <a:lstStyle/>
          <a:p>
            <a:pPr marL="0" lvl="0" indent="0" algn="ctr" rtl="0">
              <a:spcBef>
                <a:spcPts val="0"/>
              </a:spcBef>
              <a:spcAft>
                <a:spcPts val="0"/>
              </a:spcAft>
              <a:buNone/>
            </a:pPr>
            <a:r>
              <a:rPr lang="en" sz="1100">
                <a:solidFill>
                  <a:srgbClr val="FFFFFF"/>
                </a:solidFill>
                <a:latin typeface="Salesforce Sans"/>
                <a:ea typeface="Salesforce Sans"/>
                <a:cs typeface="Salesforce Sans"/>
                <a:sym typeface="Salesforce Sans"/>
              </a:rPr>
              <a:t>Google Slides does not have an image placeholder option.  Please place an image over this box manually or work in </a:t>
            </a:r>
            <a:endParaRPr sz="1100">
              <a:solidFill>
                <a:srgbClr val="FFFFFF"/>
              </a:solidFill>
              <a:latin typeface="Salesforce Sans"/>
              <a:ea typeface="Salesforce Sans"/>
              <a:cs typeface="Salesforce Sans"/>
              <a:sym typeface="Salesforce Sans"/>
            </a:endParaRPr>
          </a:p>
        </p:txBody>
      </p:sp>
      <p:sp>
        <p:nvSpPr>
          <p:cNvPr id="424" name="Google Shape;424;p65"/>
          <p:cNvSpPr txBox="1">
            <a:spLocks noGrp="1"/>
          </p:cNvSpPr>
          <p:nvPr>
            <p:ph type="title"/>
          </p:nvPr>
        </p:nvSpPr>
        <p:spPr>
          <a:xfrm>
            <a:off x="2903754" y="367221"/>
            <a:ext cx="58116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100"/>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pic>
        <p:nvPicPr>
          <p:cNvPr id="425" name="Google Shape;425;p65" descr="pasted-image.pdf"/>
          <p:cNvPicPr preferRelativeResize="0"/>
          <p:nvPr/>
        </p:nvPicPr>
        <p:blipFill rotWithShape="1">
          <a:blip r:embed="rId2">
            <a:alphaModFix/>
          </a:blip>
          <a:srcRect/>
          <a:stretch/>
        </p:blipFill>
        <p:spPr>
          <a:xfrm>
            <a:off x="1041297" y="4434970"/>
            <a:ext cx="559966" cy="392041"/>
          </a:xfrm>
          <a:prstGeom prst="rect">
            <a:avLst/>
          </a:prstGeom>
          <a:noFill/>
          <a:ln>
            <a:noFill/>
          </a:ln>
        </p:spPr>
      </p:pic>
      <p:cxnSp>
        <p:nvCxnSpPr>
          <p:cNvPr id="426" name="Google Shape;426;p65"/>
          <p:cNvCxnSpPr/>
          <p:nvPr/>
        </p:nvCxnSpPr>
        <p:spPr>
          <a:xfrm rot="10800000">
            <a:off x="1321265" y="3783075"/>
            <a:ext cx="0" cy="558000"/>
          </a:xfrm>
          <a:prstGeom prst="straightConnector1">
            <a:avLst/>
          </a:prstGeom>
          <a:noFill/>
          <a:ln w="9525" cap="flat" cmpd="sng">
            <a:solidFill>
              <a:srgbClr val="BCBABD"/>
            </a:solidFill>
            <a:prstDash val="solid"/>
            <a:round/>
            <a:headEnd type="none" w="sm" len="sm"/>
            <a:tailEnd type="none" w="sm" len="sm"/>
          </a:ln>
        </p:spPr>
      </p:cxnSp>
      <p:sp>
        <p:nvSpPr>
          <p:cNvPr id="427" name="Google Shape;427;p65"/>
          <p:cNvSpPr txBox="1">
            <a:spLocks noGrp="1"/>
          </p:cNvSpPr>
          <p:nvPr>
            <p:ph type="body" idx="1"/>
          </p:nvPr>
        </p:nvSpPr>
        <p:spPr>
          <a:xfrm>
            <a:off x="2903762" y="1277774"/>
            <a:ext cx="5811600" cy="1857000"/>
          </a:xfrm>
          <a:prstGeom prst="rect">
            <a:avLst/>
          </a:prstGeom>
          <a:noFill/>
          <a:ln>
            <a:noFill/>
          </a:ln>
        </p:spPr>
        <p:txBody>
          <a:bodyPr spcFirstLastPara="1" wrap="square" lIns="0" tIns="0" rIns="0" bIns="0" anchor="t" anchorCtr="0">
            <a:noAutofit/>
          </a:bodyPr>
          <a:lstStyle>
            <a:lvl1pPr marL="457200" lvl="0" indent="-228600" algn="l" rtl="0">
              <a:spcBef>
                <a:spcPts val="800"/>
              </a:spcBef>
              <a:spcAft>
                <a:spcPts val="0"/>
              </a:spcAft>
              <a:buSzPts val="1200"/>
              <a:buNone/>
              <a:defRPr sz="1200"/>
            </a:lvl1pPr>
            <a:lvl2pPr marL="914400" lvl="1" indent="-298450" algn="l" rtl="0">
              <a:spcBef>
                <a:spcPts val="200"/>
              </a:spcBef>
              <a:spcAft>
                <a:spcPts val="0"/>
              </a:spcAft>
              <a:buSzPts val="1100"/>
              <a:buChar char="•"/>
              <a:defRPr sz="1100"/>
            </a:lvl2pPr>
            <a:lvl3pPr marL="1371600" lvl="2" indent="-292100" algn="l" rtl="0">
              <a:spcBef>
                <a:spcPts val="500"/>
              </a:spcBef>
              <a:spcAft>
                <a:spcPts val="0"/>
              </a:spcAft>
              <a:buSzPts val="1000"/>
              <a:buChar char="•"/>
              <a:defRPr sz="1000">
                <a:solidFill>
                  <a:schemeClr val="dk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X9 - Thank You_Slide 2">
  <p:cSld name="Thank You_slide 2">
    <p:bg>
      <p:bgPr>
        <a:solidFill>
          <a:srgbClr val="F4F4F4"/>
        </a:solidFill>
        <a:effectLst/>
      </p:bgPr>
    </p:bg>
    <p:spTree>
      <p:nvGrpSpPr>
        <p:cNvPr id="1" name="Shape 428"/>
        <p:cNvGrpSpPr/>
        <p:nvPr/>
      </p:nvGrpSpPr>
      <p:grpSpPr>
        <a:xfrm>
          <a:off x="0" y="0"/>
          <a:ext cx="0" cy="0"/>
          <a:chOff x="0" y="0"/>
          <a:chExt cx="0" cy="0"/>
        </a:xfrm>
      </p:grpSpPr>
      <p:pic>
        <p:nvPicPr>
          <p:cNvPr id="429" name="Google Shape;429;p66"/>
          <p:cNvPicPr preferRelativeResize="0"/>
          <p:nvPr/>
        </p:nvPicPr>
        <p:blipFill rotWithShape="1">
          <a:blip r:embed="rId2">
            <a:alphaModFix/>
          </a:blip>
          <a:srcRect/>
          <a:stretch/>
        </p:blipFill>
        <p:spPr>
          <a:xfrm>
            <a:off x="1915251" y="2326758"/>
            <a:ext cx="1998420" cy="1667376"/>
          </a:xfrm>
          <a:prstGeom prst="rect">
            <a:avLst/>
          </a:prstGeom>
          <a:noFill/>
          <a:ln>
            <a:noFill/>
          </a:ln>
        </p:spPr>
      </p:pic>
      <p:grpSp>
        <p:nvGrpSpPr>
          <p:cNvPr id="430" name="Google Shape;430;p66"/>
          <p:cNvGrpSpPr/>
          <p:nvPr/>
        </p:nvGrpSpPr>
        <p:grpSpPr>
          <a:xfrm>
            <a:off x="3" y="672"/>
            <a:ext cx="9141611" cy="5142156"/>
            <a:chOff x="4" y="896"/>
            <a:chExt cx="12188815" cy="6856208"/>
          </a:xfrm>
        </p:grpSpPr>
        <p:pic>
          <p:nvPicPr>
            <p:cNvPr id="431" name="Google Shape;431;p66"/>
            <p:cNvPicPr preferRelativeResize="0"/>
            <p:nvPr/>
          </p:nvPicPr>
          <p:blipFill rotWithShape="1">
            <a:blip r:embed="rId3">
              <a:alphaModFix/>
            </a:blip>
            <a:srcRect/>
            <a:stretch/>
          </p:blipFill>
          <p:spPr>
            <a:xfrm>
              <a:off x="4" y="896"/>
              <a:ext cx="12188815" cy="6856208"/>
            </a:xfrm>
            <a:prstGeom prst="rect">
              <a:avLst/>
            </a:prstGeom>
            <a:noFill/>
            <a:ln>
              <a:noFill/>
            </a:ln>
          </p:spPr>
        </p:pic>
        <p:pic>
          <p:nvPicPr>
            <p:cNvPr id="432" name="Google Shape;432;p66"/>
            <p:cNvPicPr preferRelativeResize="0"/>
            <p:nvPr/>
          </p:nvPicPr>
          <p:blipFill rotWithShape="1">
            <a:blip r:embed="rId2">
              <a:alphaModFix/>
            </a:blip>
            <a:srcRect/>
            <a:stretch/>
          </p:blipFill>
          <p:spPr>
            <a:xfrm>
              <a:off x="2695878" y="2789892"/>
              <a:ext cx="2664561" cy="2223169"/>
            </a:xfrm>
            <a:prstGeom prst="rect">
              <a:avLst/>
            </a:prstGeom>
            <a:noFill/>
            <a:ln>
              <a:noFill/>
            </a:ln>
          </p:spPr>
        </p:pic>
      </p:grpSp>
      <p:grpSp>
        <p:nvGrpSpPr>
          <p:cNvPr id="433" name="Google Shape;433;p66"/>
          <p:cNvGrpSpPr/>
          <p:nvPr/>
        </p:nvGrpSpPr>
        <p:grpSpPr>
          <a:xfrm>
            <a:off x="2" y="670"/>
            <a:ext cx="9141611" cy="5142156"/>
            <a:chOff x="3" y="893"/>
            <a:chExt cx="12188815" cy="6856208"/>
          </a:xfrm>
        </p:grpSpPr>
        <p:pic>
          <p:nvPicPr>
            <p:cNvPr id="434" name="Google Shape;434;p66"/>
            <p:cNvPicPr preferRelativeResize="0"/>
            <p:nvPr/>
          </p:nvPicPr>
          <p:blipFill rotWithShape="1">
            <a:blip r:embed="rId4">
              <a:alphaModFix/>
            </a:blip>
            <a:srcRect/>
            <a:stretch/>
          </p:blipFill>
          <p:spPr>
            <a:xfrm>
              <a:off x="3" y="893"/>
              <a:ext cx="12188815" cy="6856208"/>
            </a:xfrm>
            <a:prstGeom prst="rect">
              <a:avLst/>
            </a:prstGeom>
            <a:noFill/>
            <a:ln>
              <a:noFill/>
            </a:ln>
          </p:spPr>
        </p:pic>
        <p:pic>
          <p:nvPicPr>
            <p:cNvPr id="435" name="Google Shape;435;p66"/>
            <p:cNvPicPr preferRelativeResize="0"/>
            <p:nvPr/>
          </p:nvPicPr>
          <p:blipFill rotWithShape="1">
            <a:blip r:embed="rId2">
              <a:alphaModFix/>
            </a:blip>
            <a:srcRect/>
            <a:stretch/>
          </p:blipFill>
          <p:spPr>
            <a:xfrm>
              <a:off x="2505372" y="3083291"/>
              <a:ext cx="2664561" cy="2223169"/>
            </a:xfrm>
            <a:prstGeom prst="rect">
              <a:avLst/>
            </a:prstGeom>
            <a:noFill/>
            <a:ln>
              <a:noFill/>
            </a:ln>
          </p:spPr>
        </p:pic>
      </p:gr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B4 - Footer Left">
  <p:cSld name="Footer Left">
    <p:bg>
      <p:bgPr>
        <a:solidFill>
          <a:srgbClr val="F4F4F4"/>
        </a:solidFill>
        <a:effectLst/>
      </p:bgPr>
    </p:bg>
    <p:spTree>
      <p:nvGrpSpPr>
        <p:cNvPr id="1" name="Shape 436"/>
        <p:cNvGrpSpPr/>
        <p:nvPr/>
      </p:nvGrpSpPr>
      <p:grpSpPr>
        <a:xfrm>
          <a:off x="0" y="0"/>
          <a:ext cx="0" cy="0"/>
          <a:chOff x="0" y="0"/>
          <a:chExt cx="0" cy="0"/>
        </a:xfrm>
      </p:grpSpPr>
      <p:pic>
        <p:nvPicPr>
          <p:cNvPr id="437" name="Google Shape;437;p67"/>
          <p:cNvPicPr preferRelativeResize="0"/>
          <p:nvPr/>
        </p:nvPicPr>
        <p:blipFill rotWithShape="1">
          <a:blip r:embed="rId2">
            <a:alphaModFix/>
          </a:blip>
          <a:srcRect/>
          <a:stretch/>
        </p:blipFill>
        <p:spPr>
          <a:xfrm>
            <a:off x="1" y="670"/>
            <a:ext cx="9141615" cy="5142158"/>
          </a:xfrm>
          <a:prstGeom prst="rect">
            <a:avLst/>
          </a:prstGeom>
          <a:noFill/>
          <a:ln>
            <a:noFill/>
          </a:ln>
        </p:spPr>
      </p:pic>
      <p:sp>
        <p:nvSpPr>
          <p:cNvPr id="438" name="Google Shape;438;p67"/>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439" name="Google Shape;439;p67"/>
          <p:cNvSpPr txBox="1">
            <a:spLocks noGrp="1"/>
          </p:cNvSpPr>
          <p:nvPr>
            <p:ph type="body" idx="1"/>
          </p:nvPr>
        </p:nvSpPr>
        <p:spPr>
          <a:xfrm>
            <a:off x="428737" y="1208915"/>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440" name="Google Shape;440;p67"/>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441" name="Google Shape;441;p67"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B5 - Footer Right">
  <p:cSld name="Footer Right">
    <p:bg>
      <p:bgPr>
        <a:solidFill>
          <a:srgbClr val="F4F4F4"/>
        </a:solidFill>
        <a:effectLst/>
      </p:bgPr>
    </p:bg>
    <p:spTree>
      <p:nvGrpSpPr>
        <p:cNvPr id="1" name="Shape 442"/>
        <p:cNvGrpSpPr/>
        <p:nvPr/>
      </p:nvGrpSpPr>
      <p:grpSpPr>
        <a:xfrm>
          <a:off x="0" y="0"/>
          <a:ext cx="0" cy="0"/>
          <a:chOff x="0" y="0"/>
          <a:chExt cx="0" cy="0"/>
        </a:xfrm>
      </p:grpSpPr>
      <p:pic>
        <p:nvPicPr>
          <p:cNvPr id="443" name="Google Shape;443;p68"/>
          <p:cNvPicPr preferRelativeResize="0"/>
          <p:nvPr/>
        </p:nvPicPr>
        <p:blipFill rotWithShape="1">
          <a:blip r:embed="rId2">
            <a:alphaModFix/>
          </a:blip>
          <a:srcRect/>
          <a:stretch/>
        </p:blipFill>
        <p:spPr>
          <a:xfrm flipH="1">
            <a:off x="2383" y="670"/>
            <a:ext cx="9141615" cy="5142158"/>
          </a:xfrm>
          <a:prstGeom prst="rect">
            <a:avLst/>
          </a:prstGeom>
          <a:noFill/>
          <a:ln>
            <a:noFill/>
          </a:ln>
        </p:spPr>
      </p:pic>
      <p:sp>
        <p:nvSpPr>
          <p:cNvPr id="444" name="Google Shape;444;p68"/>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dk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445" name="Google Shape;445;p68"/>
          <p:cNvSpPr txBox="1">
            <a:spLocks noGrp="1"/>
          </p:cNvSpPr>
          <p:nvPr>
            <p:ph type="body" idx="1"/>
          </p:nvPr>
        </p:nvSpPr>
        <p:spPr>
          <a:xfrm>
            <a:off x="428737" y="1208914"/>
            <a:ext cx="8286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446" name="Google Shape;446;p68"/>
          <p:cNvSpPr txBox="1">
            <a:spLocks noGrp="1"/>
          </p:cNvSpPr>
          <p:nvPr>
            <p:ph type="body" idx="2"/>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447" name="Google Shape;447;p68"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Z2 - Guide Placement ">
  <p:cSld name="Guide Placement ">
    <p:bg>
      <p:bgPr>
        <a:solidFill>
          <a:srgbClr val="F4F4F4"/>
        </a:solidFill>
        <a:effectLst/>
      </p:bgPr>
    </p:bg>
    <p:spTree>
      <p:nvGrpSpPr>
        <p:cNvPr id="1" name="Shape 448"/>
        <p:cNvGrpSpPr/>
        <p:nvPr/>
      </p:nvGrpSpPr>
      <p:grpSpPr>
        <a:xfrm>
          <a:off x="0" y="0"/>
          <a:ext cx="0" cy="0"/>
          <a:chOff x="0" y="0"/>
          <a:chExt cx="0" cy="0"/>
        </a:xfrm>
      </p:grpSpPr>
      <p:sp>
        <p:nvSpPr>
          <p:cNvPr id="449" name="Google Shape;449;p69"/>
          <p:cNvSpPr txBox="1"/>
          <p:nvPr/>
        </p:nvSpPr>
        <p:spPr>
          <a:xfrm>
            <a:off x="785064" y="1641079"/>
            <a:ext cx="3544200" cy="26445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accent1"/>
              </a:buClr>
              <a:buSzPts val="1200"/>
              <a:buFont typeface="Arial"/>
              <a:buNone/>
            </a:pPr>
            <a:r>
              <a:rPr lang="en" sz="1200" b="1">
                <a:solidFill>
                  <a:schemeClr val="accent1"/>
                </a:solidFill>
                <a:latin typeface="Salesforce Sans"/>
                <a:ea typeface="Salesforce Sans"/>
                <a:cs typeface="Salesforce Sans"/>
                <a:sym typeface="Salesforce Sans"/>
              </a:rPr>
              <a:t>What are Drawing Guides?  </a:t>
            </a:r>
            <a:endParaRPr sz="1100"/>
          </a:p>
          <a:p>
            <a:pPr marL="0" marR="0" lvl="0" indent="0" algn="l" rtl="0">
              <a:spcBef>
                <a:spcPts val="600"/>
              </a:spcBef>
              <a:spcAft>
                <a:spcPts val="0"/>
              </a:spcAft>
              <a:buClr>
                <a:schemeClr val="accent2"/>
              </a:buClr>
              <a:buSzPts val="900"/>
              <a:buFont typeface="Arial"/>
              <a:buNone/>
            </a:pPr>
            <a:r>
              <a:rPr lang="en" sz="900">
                <a:solidFill>
                  <a:schemeClr val="accent2"/>
                </a:solidFill>
                <a:latin typeface="Salesforce Sans"/>
                <a:ea typeface="Salesforce Sans"/>
                <a:cs typeface="Salesforce Sans"/>
                <a:sym typeface="Salesforce Sans"/>
              </a:rPr>
              <a:t>Go into the slide master and copy these lines onto your slide and refer to them temporarily.  After aligning, delete them from you working slide. </a:t>
            </a:r>
            <a:endParaRPr sz="1100"/>
          </a:p>
          <a:p>
            <a:pPr marL="0" marR="0" lvl="0" indent="0" algn="l" rtl="0">
              <a:spcBef>
                <a:spcPts val="600"/>
              </a:spcBef>
              <a:spcAft>
                <a:spcPts val="0"/>
              </a:spcAft>
              <a:buClr>
                <a:schemeClr val="accent2"/>
              </a:buClr>
              <a:buSzPts val="900"/>
              <a:buFont typeface="Arial"/>
              <a:buNone/>
            </a:pPr>
            <a:br>
              <a:rPr lang="en" sz="900" b="1">
                <a:solidFill>
                  <a:schemeClr val="accent1"/>
                </a:solidFill>
                <a:latin typeface="Salesforce Sans"/>
                <a:ea typeface="Salesforce Sans"/>
                <a:cs typeface="Salesforce Sans"/>
                <a:sym typeface="Salesforce Sans"/>
              </a:rPr>
            </a:br>
            <a:endParaRPr sz="1100"/>
          </a:p>
        </p:txBody>
      </p:sp>
      <p:sp>
        <p:nvSpPr>
          <p:cNvPr id="450" name="Google Shape;450;p69"/>
          <p:cNvSpPr txBox="1"/>
          <p:nvPr/>
        </p:nvSpPr>
        <p:spPr>
          <a:xfrm>
            <a:off x="5624790" y="1317070"/>
            <a:ext cx="2745000" cy="346200"/>
          </a:xfrm>
          <a:prstGeom prst="rect">
            <a:avLst/>
          </a:prstGeom>
          <a:noFill/>
          <a:ln>
            <a:noFill/>
          </a:ln>
        </p:spPr>
        <p:txBody>
          <a:bodyPr spcFirstLastPara="1" wrap="square" lIns="68575" tIns="34275" rIns="68575" bIns="34275" anchor="t" anchorCtr="0">
            <a:noAutofit/>
          </a:bodyPr>
          <a:lstStyle/>
          <a:p>
            <a:pPr marL="0" marR="0" lvl="0" indent="0" algn="r" rtl="0">
              <a:spcBef>
                <a:spcPts val="0"/>
              </a:spcBef>
              <a:spcAft>
                <a:spcPts val="0"/>
              </a:spcAft>
              <a:buNone/>
            </a:pPr>
            <a:r>
              <a:rPr lang="en" sz="900">
                <a:solidFill>
                  <a:schemeClr val="accent1"/>
                </a:solidFill>
                <a:latin typeface="Salesforce Sans"/>
                <a:ea typeface="Salesforce Sans"/>
                <a:cs typeface="Salesforce Sans"/>
                <a:sym typeface="Salesforce Sans"/>
              </a:rPr>
              <a:t>The left and right top and bottom corners only area you should work within on your slides.</a:t>
            </a:r>
            <a:endParaRPr sz="1100"/>
          </a:p>
        </p:txBody>
      </p:sp>
      <p:cxnSp>
        <p:nvCxnSpPr>
          <p:cNvPr id="451" name="Google Shape;451;p69"/>
          <p:cNvCxnSpPr/>
          <p:nvPr/>
        </p:nvCxnSpPr>
        <p:spPr>
          <a:xfrm rot="10800000">
            <a:off x="4572000" y="-4090562"/>
            <a:ext cx="0" cy="9144000"/>
          </a:xfrm>
          <a:prstGeom prst="straightConnector1">
            <a:avLst/>
          </a:prstGeom>
          <a:noFill/>
          <a:ln w="19050" cap="flat" cmpd="sng">
            <a:solidFill>
              <a:schemeClr val="accent3"/>
            </a:solidFill>
            <a:prstDash val="solid"/>
            <a:round/>
            <a:headEnd type="none" w="sm" len="sm"/>
            <a:tailEnd type="none" w="sm" len="sm"/>
          </a:ln>
        </p:spPr>
      </p:cxnSp>
      <p:grpSp>
        <p:nvGrpSpPr>
          <p:cNvPr id="452" name="Google Shape;452;p69"/>
          <p:cNvGrpSpPr/>
          <p:nvPr/>
        </p:nvGrpSpPr>
        <p:grpSpPr>
          <a:xfrm>
            <a:off x="1" y="-1191"/>
            <a:ext cx="9143963" cy="5144691"/>
            <a:chOff x="1" y="-1588"/>
            <a:chExt cx="12188700" cy="6859588"/>
          </a:xfrm>
        </p:grpSpPr>
        <p:cxnSp>
          <p:nvCxnSpPr>
            <p:cNvPr id="453" name="Google Shape;453;p69"/>
            <p:cNvCxnSpPr/>
            <p:nvPr/>
          </p:nvCxnSpPr>
          <p:spPr>
            <a:xfrm>
              <a:off x="581025"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454" name="Google Shape;454;p69"/>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455" name="Google Shape;455;p69"/>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456" name="Google Shape;456;p69"/>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457" name="Google Shape;457;p69"/>
            <p:cNvCxnSpPr/>
            <p:nvPr/>
          </p:nvCxnSpPr>
          <p:spPr>
            <a:xfrm rot="10800000">
              <a:off x="6094351" y="-4616284"/>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458" name="Google Shape;458;p69"/>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459" name="Google Shape;459;p69"/>
          <p:cNvSpPr txBox="1">
            <a:spLocks noGrp="1"/>
          </p:cNvSpPr>
          <p:nvPr>
            <p:ph type="title"/>
          </p:nvPr>
        </p:nvSpPr>
        <p:spPr>
          <a:xfrm>
            <a:off x="428737" y="47628"/>
            <a:ext cx="87153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grpSp>
        <p:nvGrpSpPr>
          <p:cNvPr id="460" name="Google Shape;460;p69"/>
          <p:cNvGrpSpPr/>
          <p:nvPr/>
        </p:nvGrpSpPr>
        <p:grpSpPr>
          <a:xfrm>
            <a:off x="376434" y="1325269"/>
            <a:ext cx="8391408" cy="3296601"/>
            <a:chOff x="501778" y="1690825"/>
            <a:chExt cx="11185561" cy="4395468"/>
          </a:xfrm>
        </p:grpSpPr>
        <p:sp>
          <p:nvSpPr>
            <p:cNvPr id="461" name="Google Shape;461;p69"/>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2700">
                <a:solidFill>
                  <a:schemeClr val="lt1"/>
                </a:solidFill>
                <a:latin typeface="Salesforce Sans"/>
                <a:ea typeface="Salesforce Sans"/>
                <a:cs typeface="Salesforce Sans"/>
                <a:sym typeface="Salesforce Sans"/>
              </a:endParaRPr>
            </a:p>
          </p:txBody>
        </p:sp>
        <p:sp>
          <p:nvSpPr>
            <p:cNvPr id="462" name="Google Shape;462;p69"/>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2700">
                <a:solidFill>
                  <a:schemeClr val="lt1"/>
                </a:solidFill>
                <a:latin typeface="Salesforce Sans"/>
                <a:ea typeface="Salesforce Sans"/>
                <a:cs typeface="Salesforce Sans"/>
                <a:sym typeface="Salesforce Sans"/>
              </a:endParaRPr>
            </a:p>
          </p:txBody>
        </p:sp>
        <p:sp>
          <p:nvSpPr>
            <p:cNvPr id="463" name="Google Shape;463;p69"/>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2700">
                <a:solidFill>
                  <a:schemeClr val="lt1"/>
                </a:solidFill>
                <a:latin typeface="Salesforce Sans"/>
                <a:ea typeface="Salesforce Sans"/>
                <a:cs typeface="Salesforce Sans"/>
                <a:sym typeface="Salesforce Sans"/>
              </a:endParaRPr>
            </a:p>
          </p:txBody>
        </p:sp>
        <p:sp>
          <p:nvSpPr>
            <p:cNvPr id="464" name="Google Shape;464;p69"/>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2700">
                <a:solidFill>
                  <a:schemeClr val="lt1"/>
                </a:solidFill>
                <a:latin typeface="Salesforce Sans"/>
                <a:ea typeface="Salesforce Sans"/>
                <a:cs typeface="Salesforce Sans"/>
                <a:sym typeface="Salesforce Sans"/>
              </a:endParaRPr>
            </a:p>
          </p:txBody>
        </p:sp>
      </p:gr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Basic - Title Only">
  <p:cSld name="Basic - Title Only">
    <p:spTree>
      <p:nvGrpSpPr>
        <p:cNvPr id="1" name="Shape 465"/>
        <p:cNvGrpSpPr/>
        <p:nvPr/>
      </p:nvGrpSpPr>
      <p:grpSpPr>
        <a:xfrm>
          <a:off x="0" y="0"/>
          <a:ext cx="0" cy="0"/>
          <a:chOff x="0" y="0"/>
          <a:chExt cx="0" cy="0"/>
        </a:xfrm>
      </p:grpSpPr>
      <p:sp>
        <p:nvSpPr>
          <p:cNvPr id="466" name="Google Shape;466;p70"/>
          <p:cNvSpPr txBox="1">
            <a:spLocks noGrp="1"/>
          </p:cNvSpPr>
          <p:nvPr>
            <p:ph type="title"/>
          </p:nvPr>
        </p:nvSpPr>
        <p:spPr>
          <a:xfrm>
            <a:off x="428737" y="4762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100"/>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9pPr>
          </a:lstStyle>
          <a:p>
            <a:endParaRPr/>
          </a:p>
        </p:txBody>
      </p:sp>
      <p:sp>
        <p:nvSpPr>
          <p:cNvPr id="467" name="Google Shape;467;p70"/>
          <p:cNvSpPr txBox="1">
            <a:spLocks noGrp="1"/>
          </p:cNvSpPr>
          <p:nvPr>
            <p:ph type="body" idx="1"/>
          </p:nvPr>
        </p:nvSpPr>
        <p:spPr>
          <a:xfrm>
            <a:off x="428739" y="822884"/>
            <a:ext cx="8286600" cy="2541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700"/>
              <a:buFont typeface="Arial"/>
              <a:buNone/>
              <a:defRPr sz="1700" b="0" i="0" u="none" strike="noStrike" cap="none">
                <a:solidFill>
                  <a:schemeClr val="accent2"/>
                </a:solidFill>
                <a:latin typeface="Arial"/>
                <a:ea typeface="Arial"/>
                <a:cs typeface="Arial"/>
                <a:sym typeface="Arial"/>
              </a:defRPr>
            </a:lvl1pPr>
            <a:lvl2pPr marL="914400" marR="0" lvl="1" indent="-317500" algn="l" rtl="0">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spcBef>
                <a:spcPts val="500"/>
              </a:spcBef>
              <a:spcAft>
                <a:spcPts val="0"/>
              </a:spcAft>
              <a:buSzPts val="1100"/>
              <a:buNone/>
              <a:defRPr sz="1500" b="0" i="0" u="none" strike="noStrike" cap="none">
                <a:solidFill>
                  <a:schemeClr val="accent2"/>
                </a:solidFill>
                <a:latin typeface="Arial"/>
                <a:ea typeface="Arial"/>
                <a:cs typeface="Arial"/>
                <a:sym typeface="Arial"/>
              </a:defRPr>
            </a:lvl5pPr>
            <a:lvl6pPr marL="2743200" marR="0" lvl="5" indent="-323850" algn="l" rtl="0">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468" name="Google Shape;468;p70"/>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spcBef>
                <a:spcPts val="0"/>
              </a:spcBef>
              <a:spcAft>
                <a:spcPts val="0"/>
              </a:spcAft>
              <a:buSzPts val="1100"/>
              <a:buNone/>
              <a:defRPr sz="900">
                <a:solidFill>
                  <a:schemeClr val="accent2"/>
                </a:solidFill>
                <a:latin typeface="Arial"/>
                <a:ea typeface="Arial"/>
                <a:cs typeface="Arial"/>
                <a:sym typeface="Arial"/>
              </a:defRPr>
            </a:lvl1pPr>
            <a:lvl2pPr marL="342900" marR="0" lvl="1"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L="685800" marR="0" lvl="2"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L="1028700" marR="0" lvl="3"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L="1371600" marR="0" lvl="4"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L="1714500" marR="0" lvl="5"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L="2057400" marR="0" lvl="6"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L="2400300" marR="0" lvl="7"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L="2743200" marR="0" lvl="8"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spTree>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matchingName="Y14 - GRK_Agenda Slide">
  <p:cSld name="GRK_Agenda Slide">
    <p:spTree>
      <p:nvGrpSpPr>
        <p:cNvPr id="1" name="Shape 469"/>
        <p:cNvGrpSpPr/>
        <p:nvPr/>
      </p:nvGrpSpPr>
      <p:grpSpPr>
        <a:xfrm>
          <a:off x="0" y="0"/>
          <a:ext cx="0" cy="0"/>
          <a:chOff x="0" y="0"/>
          <a:chExt cx="0" cy="0"/>
        </a:xfrm>
      </p:grpSpPr>
      <p:pic>
        <p:nvPicPr>
          <p:cNvPr id="470" name="Google Shape;470;p71"/>
          <p:cNvPicPr preferRelativeResize="0"/>
          <p:nvPr/>
        </p:nvPicPr>
        <p:blipFill rotWithShape="1">
          <a:blip r:embed="rId2">
            <a:alphaModFix/>
          </a:blip>
          <a:srcRect t="119" b="129"/>
          <a:stretch/>
        </p:blipFill>
        <p:spPr>
          <a:xfrm>
            <a:off x="3" y="0"/>
            <a:ext cx="9141614" cy="5129511"/>
          </a:xfrm>
          <a:prstGeom prst="rect">
            <a:avLst/>
          </a:prstGeom>
          <a:noFill/>
          <a:ln>
            <a:noFill/>
          </a:ln>
        </p:spPr>
      </p:pic>
      <p:sp>
        <p:nvSpPr>
          <p:cNvPr id="471" name="Google Shape;471;p71"/>
          <p:cNvSpPr txBox="1">
            <a:spLocks noGrp="1"/>
          </p:cNvSpPr>
          <p:nvPr>
            <p:ph type="body" idx="1"/>
          </p:nvPr>
        </p:nvSpPr>
        <p:spPr>
          <a:xfrm>
            <a:off x="428737" y="1562919"/>
            <a:ext cx="8286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200"/>
              </a:spcBef>
              <a:spcAft>
                <a:spcPts val="0"/>
              </a:spcAft>
              <a:buClr>
                <a:schemeClr val="dk2"/>
              </a:buClr>
              <a:buSzPts val="1700"/>
              <a:buFont typeface="Salesforce Sans"/>
              <a:buNone/>
              <a:defRPr sz="1700">
                <a:solidFill>
                  <a:schemeClr val="accent1"/>
                </a:solidFill>
              </a:defRPr>
            </a:lvl1pPr>
            <a:lvl2pPr marL="914400" lvl="1" indent="-317500" algn="l" rtl="0">
              <a:lnSpc>
                <a:spcPct val="100000"/>
              </a:lnSpc>
              <a:spcBef>
                <a:spcPts val="200"/>
              </a:spcBef>
              <a:spcAft>
                <a:spcPts val="0"/>
              </a:spcAft>
              <a:buClr>
                <a:schemeClr val="accent1"/>
              </a:buClr>
              <a:buSzPts val="1400"/>
              <a:buChar char="•"/>
              <a:defRPr>
                <a:solidFill>
                  <a:schemeClr val="accent1"/>
                </a:solidFill>
              </a:defRPr>
            </a:lvl2pPr>
            <a:lvl3pPr marL="1371600" lvl="2" indent="-304800" algn="l" rtl="0">
              <a:lnSpc>
                <a:spcPct val="100000"/>
              </a:lnSpc>
              <a:spcBef>
                <a:spcPts val="500"/>
              </a:spcBef>
              <a:spcAft>
                <a:spcPts val="0"/>
              </a:spcAft>
              <a:buSzPts val="1200"/>
              <a:buChar char="•"/>
              <a:defRPr>
                <a:solidFill>
                  <a:schemeClr val="lt2"/>
                </a:solidFill>
              </a:defRPr>
            </a:lvl3pPr>
            <a:lvl4pPr marL="1828800" lvl="3" indent="-298450" algn="l" rtl="0">
              <a:lnSpc>
                <a:spcPct val="100000"/>
              </a:lnSpc>
              <a:spcBef>
                <a:spcPts val="500"/>
              </a:spcBef>
              <a:spcAft>
                <a:spcPts val="0"/>
              </a:spcAft>
              <a:buSzPts val="1100"/>
              <a:buChar char="•"/>
              <a:defRPr>
                <a:solidFill>
                  <a:schemeClr val="accent1"/>
                </a:solidFill>
              </a:defRPr>
            </a:lvl4pPr>
            <a:lvl5pPr marL="2286000" lvl="4" indent="-228600" algn="l" rtl="0">
              <a:lnSpc>
                <a:spcPct val="100000"/>
              </a:lnSpc>
              <a:spcBef>
                <a:spcPts val="500"/>
              </a:spcBef>
              <a:spcAft>
                <a:spcPts val="0"/>
              </a:spcAft>
              <a:buSzPts val="1100"/>
              <a:buNone/>
              <a:defRPr>
                <a:solidFill>
                  <a:schemeClr val="accen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472" name="Google Shape;472;p71"/>
          <p:cNvSpPr txBox="1">
            <a:spLocks noGrp="1"/>
          </p:cNvSpPr>
          <p:nvPr>
            <p:ph type="ftr" idx="11"/>
          </p:nvPr>
        </p:nvSpPr>
        <p:spPr>
          <a:xfrm>
            <a:off x="4571999" y="4928874"/>
            <a:ext cx="4132200" cy="1605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100"/>
              <a:buNone/>
              <a:defRPr sz="800">
                <a:solidFill>
                  <a:schemeClr val="accent2"/>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473" name="Google Shape;473;p71"/>
          <p:cNvSpPr txBox="1">
            <a:spLocks noGrp="1"/>
          </p:cNvSpPr>
          <p:nvPr>
            <p:ph type="title"/>
          </p:nvPr>
        </p:nvSpPr>
        <p:spPr>
          <a:xfrm>
            <a:off x="428740" y="120868"/>
            <a:ext cx="3154500" cy="7428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100"/>
              <a:buNone/>
              <a:defRPr sz="2700">
                <a:solidFill>
                  <a:schemeClr val="accen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pic>
        <p:nvPicPr>
          <p:cNvPr id="474" name="Google Shape;474;p71" descr="pasted-image.pdf"/>
          <p:cNvPicPr preferRelativeResize="0"/>
          <p:nvPr/>
        </p:nvPicPr>
        <p:blipFill rotWithShape="1">
          <a:blip r:embed="rId3">
            <a:alphaModFix/>
          </a:blip>
          <a:srcRect/>
          <a:stretch/>
        </p:blipFill>
        <p:spPr>
          <a:xfrm>
            <a:off x="8275084" y="424094"/>
            <a:ext cx="476800" cy="333821"/>
          </a:xfrm>
          <a:prstGeom prst="rect">
            <a:avLst/>
          </a:prstGeom>
          <a:noFill/>
          <a:ln>
            <a:noFill/>
          </a:ln>
        </p:spPr>
      </p:pic>
    </p:spTree>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C - Title &amp; Subtitle Only">
  <p:cSld name="C - Title &amp; Subtitle Only">
    <p:spTree>
      <p:nvGrpSpPr>
        <p:cNvPr id="1" name="Shape 475"/>
        <p:cNvGrpSpPr/>
        <p:nvPr/>
      </p:nvGrpSpPr>
      <p:grpSpPr>
        <a:xfrm>
          <a:off x="0" y="0"/>
          <a:ext cx="0" cy="0"/>
          <a:chOff x="0" y="0"/>
          <a:chExt cx="0" cy="0"/>
        </a:xfrm>
      </p:grpSpPr>
      <p:sp>
        <p:nvSpPr>
          <p:cNvPr id="476" name="Google Shape;476;p72"/>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477" name="Google Shape;477;p72"/>
          <p:cNvSpPr txBox="1">
            <a:spLocks noGrp="1"/>
          </p:cNvSpPr>
          <p:nvPr>
            <p:ph type="body" idx="1"/>
          </p:nvPr>
        </p:nvSpPr>
        <p:spPr>
          <a:xfrm>
            <a:off x="377134" y="843352"/>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Y4a - GRK - City Center Scene - SML">
  <p:cSld name="GRK_City Center Scene_LRG">
    <p:spTree>
      <p:nvGrpSpPr>
        <p:cNvPr id="1" name="Shape 478"/>
        <p:cNvGrpSpPr/>
        <p:nvPr/>
      </p:nvGrpSpPr>
      <p:grpSpPr>
        <a:xfrm>
          <a:off x="0" y="0"/>
          <a:ext cx="0" cy="0"/>
          <a:chOff x="0" y="0"/>
          <a:chExt cx="0" cy="0"/>
        </a:xfrm>
      </p:grpSpPr>
      <p:pic>
        <p:nvPicPr>
          <p:cNvPr id="479" name="Google Shape;479;p73"/>
          <p:cNvPicPr preferRelativeResize="0"/>
          <p:nvPr/>
        </p:nvPicPr>
        <p:blipFill rotWithShape="1">
          <a:blip r:embed="rId2">
            <a:alphaModFix/>
          </a:blip>
          <a:srcRect l="7433" b="32813"/>
          <a:stretch/>
        </p:blipFill>
        <p:spPr>
          <a:xfrm>
            <a:off x="0" y="3972361"/>
            <a:ext cx="9132603" cy="1145422"/>
          </a:xfrm>
          <a:prstGeom prst="rect">
            <a:avLst/>
          </a:prstGeom>
          <a:noFill/>
          <a:ln>
            <a:noFill/>
          </a:ln>
        </p:spPr>
      </p:pic>
      <p:pic>
        <p:nvPicPr>
          <p:cNvPr id="480" name="Google Shape;480;p73" descr="pasted-image.pdf"/>
          <p:cNvPicPr preferRelativeResize="0"/>
          <p:nvPr/>
        </p:nvPicPr>
        <p:blipFill rotWithShape="1">
          <a:blip r:embed="rId3">
            <a:alphaModFix/>
          </a:blip>
          <a:srcRect/>
          <a:stretch/>
        </p:blipFill>
        <p:spPr>
          <a:xfrm>
            <a:off x="8275084" y="424094"/>
            <a:ext cx="476800" cy="333821"/>
          </a:xfrm>
          <a:prstGeom prst="rect">
            <a:avLst/>
          </a:prstGeom>
          <a:noFill/>
          <a:ln>
            <a:noFill/>
          </a:ln>
        </p:spPr>
      </p:pic>
      <p:sp>
        <p:nvSpPr>
          <p:cNvPr id="481" name="Google Shape;481;p73"/>
          <p:cNvSpPr txBox="1">
            <a:spLocks noGrp="1"/>
          </p:cNvSpPr>
          <p:nvPr>
            <p:ph type="ftr" idx="11"/>
          </p:nvPr>
        </p:nvSpPr>
        <p:spPr>
          <a:xfrm>
            <a:off x="4571999" y="4928874"/>
            <a:ext cx="4132200" cy="1605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100"/>
              <a:buNone/>
              <a:defRPr sz="800">
                <a:solidFill>
                  <a:schemeClr val="accent2"/>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482" name="Google Shape;482;p73"/>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pic>
        <p:nvPicPr>
          <p:cNvPr id="483" name="Google Shape;483;p73"/>
          <p:cNvPicPr preferRelativeResize="0"/>
          <p:nvPr/>
        </p:nvPicPr>
        <p:blipFill rotWithShape="1">
          <a:blip r:embed="rId4">
            <a:alphaModFix/>
          </a:blip>
          <a:srcRect l="147" r="79939"/>
          <a:stretch/>
        </p:blipFill>
        <p:spPr>
          <a:xfrm>
            <a:off x="1" y="4114800"/>
            <a:ext cx="1377338" cy="980826"/>
          </a:xfrm>
          <a:prstGeom prst="rect">
            <a:avLst/>
          </a:prstGeom>
          <a:noFill/>
          <a:ln>
            <a:noFill/>
          </a:ln>
        </p:spPr>
      </p:pic>
      <p:pic>
        <p:nvPicPr>
          <p:cNvPr id="484" name="Google Shape;484;p73"/>
          <p:cNvPicPr preferRelativeResize="0"/>
          <p:nvPr/>
        </p:nvPicPr>
        <p:blipFill rotWithShape="1">
          <a:blip r:embed="rId4">
            <a:alphaModFix/>
          </a:blip>
          <a:srcRect l="377" r="79940"/>
          <a:stretch/>
        </p:blipFill>
        <p:spPr>
          <a:xfrm flipH="1">
            <a:off x="7620636" y="3960600"/>
            <a:ext cx="1528195" cy="1100996"/>
          </a:xfrm>
          <a:prstGeom prst="rect">
            <a:avLst/>
          </a:prstGeom>
          <a:noFill/>
          <a:ln>
            <a:noFill/>
          </a:ln>
        </p:spPr>
      </p:pic>
      <p:pic>
        <p:nvPicPr>
          <p:cNvPr id="485" name="Google Shape;485;p73"/>
          <p:cNvPicPr preferRelativeResize="0"/>
          <p:nvPr/>
        </p:nvPicPr>
        <p:blipFill rotWithShape="1">
          <a:blip r:embed="rId5">
            <a:alphaModFix/>
          </a:blip>
          <a:srcRect l="18140" b="35408"/>
          <a:stretch/>
        </p:blipFill>
        <p:spPr>
          <a:xfrm>
            <a:off x="3075592" y="3551733"/>
            <a:ext cx="2810218" cy="1494731"/>
          </a:xfrm>
          <a:prstGeom prst="rect">
            <a:avLst/>
          </a:prstGeom>
          <a:noFill/>
          <a:ln>
            <a:noFill/>
          </a:ln>
        </p:spPr>
      </p:pic>
      <p:pic>
        <p:nvPicPr>
          <p:cNvPr id="486" name="Google Shape;486;p73"/>
          <p:cNvPicPr preferRelativeResize="0"/>
          <p:nvPr/>
        </p:nvPicPr>
        <p:blipFill rotWithShape="1">
          <a:blip r:embed="rId6">
            <a:alphaModFix/>
          </a:blip>
          <a:srcRect l="17925" t="-7805" r="594"/>
          <a:stretch/>
        </p:blipFill>
        <p:spPr>
          <a:xfrm>
            <a:off x="0" y="4654163"/>
            <a:ext cx="5003143" cy="493518"/>
          </a:xfrm>
          <a:prstGeom prst="rect">
            <a:avLst/>
          </a:prstGeom>
          <a:noFill/>
          <a:ln>
            <a:noFill/>
          </a:ln>
        </p:spPr>
      </p:pic>
      <p:pic>
        <p:nvPicPr>
          <p:cNvPr id="487" name="Google Shape;487;p73"/>
          <p:cNvPicPr preferRelativeResize="0"/>
          <p:nvPr/>
        </p:nvPicPr>
        <p:blipFill rotWithShape="1">
          <a:blip r:embed="rId7">
            <a:alphaModFix/>
          </a:blip>
          <a:srcRect l="-296" t="-8231" r="15643" b="5846"/>
          <a:stretch/>
        </p:blipFill>
        <p:spPr>
          <a:xfrm>
            <a:off x="4015383" y="4697250"/>
            <a:ext cx="5127283" cy="450431"/>
          </a:xfrm>
          <a:prstGeom prst="rect">
            <a:avLst/>
          </a:prstGeom>
          <a:noFill/>
          <a:ln>
            <a:noFill/>
          </a:ln>
        </p:spPr>
      </p:pic>
      <p:sp>
        <p:nvSpPr>
          <p:cNvPr id="488" name="Google Shape;488;p73"/>
          <p:cNvSpPr txBox="1">
            <a:spLocks noGrp="1"/>
          </p:cNvSpPr>
          <p:nvPr>
            <p:ph type="body" idx="1"/>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489" name="Google Shape;489;p73"/>
          <p:cNvSpPr txBox="1">
            <a:spLocks noGrp="1"/>
          </p:cNvSpPr>
          <p:nvPr>
            <p:ph type="body" idx="2"/>
          </p:nvPr>
        </p:nvSpPr>
        <p:spPr>
          <a:xfrm>
            <a:off x="428737" y="1208915"/>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solidFill>
          <a:schemeClr val="lt1"/>
        </a:solidFill>
        <a:effectLst/>
      </p:bgPr>
    </p:bg>
    <p:spTree>
      <p:nvGrpSpPr>
        <p:cNvPr id="1" name="Shape 490"/>
        <p:cNvGrpSpPr/>
        <p:nvPr/>
      </p:nvGrpSpPr>
      <p:grpSpPr>
        <a:xfrm>
          <a:off x="0" y="0"/>
          <a:ext cx="0" cy="0"/>
          <a:chOff x="0" y="0"/>
          <a:chExt cx="0" cy="0"/>
        </a:xfrm>
      </p:grpSpPr>
      <p:pic>
        <p:nvPicPr>
          <p:cNvPr id="491" name="Google Shape;491;p74"/>
          <p:cNvPicPr preferRelativeResize="0"/>
          <p:nvPr/>
        </p:nvPicPr>
        <p:blipFill rotWithShape="1">
          <a:blip r:embed="rId2">
            <a:alphaModFix/>
          </a:blip>
          <a:srcRect l="478" t="2400" r="1922"/>
          <a:stretch/>
        </p:blipFill>
        <p:spPr>
          <a:xfrm flipH="1">
            <a:off x="4844" y="670"/>
            <a:ext cx="9299931" cy="5140819"/>
          </a:xfrm>
          <a:prstGeom prst="rect">
            <a:avLst/>
          </a:prstGeom>
          <a:noFill/>
          <a:ln>
            <a:noFill/>
          </a:ln>
        </p:spPr>
      </p:pic>
      <p:grpSp>
        <p:nvGrpSpPr>
          <p:cNvPr id="492" name="Google Shape;492;p74"/>
          <p:cNvGrpSpPr/>
          <p:nvPr/>
        </p:nvGrpSpPr>
        <p:grpSpPr>
          <a:xfrm>
            <a:off x="1920065" y="4125666"/>
            <a:ext cx="621097" cy="881631"/>
            <a:chOff x="723336" y="4484318"/>
            <a:chExt cx="1333398" cy="1893131"/>
          </a:xfrm>
        </p:grpSpPr>
        <p:pic>
          <p:nvPicPr>
            <p:cNvPr id="493" name="Google Shape;493;p74"/>
            <p:cNvPicPr preferRelativeResize="0"/>
            <p:nvPr/>
          </p:nvPicPr>
          <p:blipFill rotWithShape="1">
            <a:blip r:embed="rId3">
              <a:alphaModFix amt="54000"/>
            </a:blip>
            <a:srcRect/>
            <a:stretch/>
          </p:blipFill>
          <p:spPr>
            <a:xfrm>
              <a:off x="723336" y="5943733"/>
              <a:ext cx="1333398" cy="433716"/>
            </a:xfrm>
            <a:prstGeom prst="rect">
              <a:avLst/>
            </a:prstGeom>
            <a:noFill/>
            <a:ln>
              <a:noFill/>
            </a:ln>
          </p:spPr>
        </p:pic>
        <p:pic>
          <p:nvPicPr>
            <p:cNvPr id="494" name="Google Shape;494;p74"/>
            <p:cNvPicPr preferRelativeResize="0"/>
            <p:nvPr/>
          </p:nvPicPr>
          <p:blipFill rotWithShape="1">
            <a:blip r:embed="rId4">
              <a:alphaModFix/>
            </a:blip>
            <a:srcRect/>
            <a:stretch/>
          </p:blipFill>
          <p:spPr>
            <a:xfrm>
              <a:off x="820482" y="4484318"/>
              <a:ext cx="1072601" cy="1787667"/>
            </a:xfrm>
            <a:prstGeom prst="rect">
              <a:avLst/>
            </a:prstGeom>
            <a:noFill/>
            <a:ln>
              <a:noFill/>
            </a:ln>
          </p:spPr>
        </p:pic>
      </p:grpSp>
      <p:grpSp>
        <p:nvGrpSpPr>
          <p:cNvPr id="495" name="Google Shape;495;p74"/>
          <p:cNvGrpSpPr/>
          <p:nvPr/>
        </p:nvGrpSpPr>
        <p:grpSpPr>
          <a:xfrm>
            <a:off x="1837" y="3344224"/>
            <a:ext cx="1378443" cy="1604720"/>
            <a:chOff x="1082246" y="4738045"/>
            <a:chExt cx="1890350" cy="2201262"/>
          </a:xfrm>
        </p:grpSpPr>
        <p:pic>
          <p:nvPicPr>
            <p:cNvPr id="496" name="Google Shape;496;p74"/>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497" name="Google Shape;497;p74"/>
            <p:cNvPicPr preferRelativeResize="0"/>
            <p:nvPr/>
          </p:nvPicPr>
          <p:blipFill rotWithShape="1">
            <a:blip r:embed="rId5">
              <a:alphaModFix/>
            </a:blip>
            <a:srcRect/>
            <a:stretch/>
          </p:blipFill>
          <p:spPr>
            <a:xfrm>
              <a:off x="1551214" y="4738045"/>
              <a:ext cx="1225342" cy="2042230"/>
            </a:xfrm>
            <a:prstGeom prst="rect">
              <a:avLst/>
            </a:prstGeom>
            <a:noFill/>
            <a:ln>
              <a:noFill/>
            </a:ln>
          </p:spPr>
        </p:pic>
        <p:pic>
          <p:nvPicPr>
            <p:cNvPr id="498" name="Google Shape;498;p74"/>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499" name="Google Shape;499;p74"/>
          <p:cNvGrpSpPr/>
          <p:nvPr/>
        </p:nvGrpSpPr>
        <p:grpSpPr>
          <a:xfrm>
            <a:off x="1087090" y="4031404"/>
            <a:ext cx="1000315" cy="952081"/>
            <a:chOff x="2666809" y="5395728"/>
            <a:chExt cx="1333398" cy="1269442"/>
          </a:xfrm>
        </p:grpSpPr>
        <p:pic>
          <p:nvPicPr>
            <p:cNvPr id="500" name="Google Shape;500;p74"/>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501" name="Google Shape;501;p74" descr="pasted-image.pdf"/>
            <p:cNvPicPr preferRelativeResize="0"/>
            <p:nvPr/>
          </p:nvPicPr>
          <p:blipFill rotWithShape="1">
            <a:blip r:embed="rId6">
              <a:alphaModFix/>
            </a:blip>
            <a:srcRect/>
            <a:stretch/>
          </p:blipFill>
          <p:spPr>
            <a:xfrm>
              <a:off x="2776556" y="5395728"/>
              <a:ext cx="880288" cy="1109863"/>
            </a:xfrm>
            <a:prstGeom prst="rect">
              <a:avLst/>
            </a:prstGeom>
            <a:noFill/>
            <a:ln>
              <a:noFill/>
            </a:ln>
          </p:spPr>
        </p:pic>
      </p:grpSp>
      <p:pic>
        <p:nvPicPr>
          <p:cNvPr id="502" name="Google Shape;502;p74" descr="pasted-image.pdf"/>
          <p:cNvPicPr preferRelativeResize="0"/>
          <p:nvPr/>
        </p:nvPicPr>
        <p:blipFill rotWithShape="1">
          <a:blip r:embed="rId7">
            <a:alphaModFix/>
          </a:blip>
          <a:srcRect/>
          <a:stretch/>
        </p:blipFill>
        <p:spPr>
          <a:xfrm>
            <a:off x="8275084" y="424094"/>
            <a:ext cx="476676" cy="333734"/>
          </a:xfrm>
          <a:prstGeom prst="rect">
            <a:avLst/>
          </a:prstGeom>
          <a:noFill/>
          <a:ln>
            <a:noFill/>
          </a:ln>
        </p:spPr>
      </p:pic>
      <p:sp>
        <p:nvSpPr>
          <p:cNvPr id="503" name="Google Shape;503;p74"/>
          <p:cNvSpPr txBox="1">
            <a:spLocks noGrp="1"/>
          </p:cNvSpPr>
          <p:nvPr>
            <p:ph type="ctrTitle"/>
          </p:nvPr>
        </p:nvSpPr>
        <p:spPr>
          <a:xfrm>
            <a:off x="1884125" y="1353504"/>
            <a:ext cx="5375700" cy="836700"/>
          </a:xfrm>
          <a:prstGeom prst="rect">
            <a:avLst/>
          </a:prstGeom>
          <a:noFill/>
          <a:ln>
            <a:noFill/>
          </a:ln>
        </p:spPr>
        <p:txBody>
          <a:bodyPr spcFirstLastPara="1" wrap="square" lIns="0" tIns="0" rIns="0" bIns="0" anchor="b" anchorCtr="0">
            <a:noAutofit/>
          </a:bodyPr>
          <a:lstStyle>
            <a:lvl1pPr marL="0" marR="0" lvl="0" indent="0" algn="ctr" rtl="0">
              <a:lnSpc>
                <a:spcPct val="95000"/>
              </a:lnSpc>
              <a:spcBef>
                <a:spcPts val="0"/>
              </a:spcBef>
              <a:spcAft>
                <a:spcPts val="0"/>
              </a:spcAft>
              <a:buSzPts val="2300"/>
              <a:buNone/>
              <a:defRPr b="1" i="0" u="none" strike="noStrike" cap="none"/>
            </a:lvl1pPr>
            <a:lvl2pPr marL="0" marR="0" lvl="1"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5pPr>
            <a:lvl6pPr marL="342900" marR="0" lvl="5"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6pPr>
            <a:lvl7pPr marL="685800" marR="0" lvl="6"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7pPr>
            <a:lvl8pPr marL="1028700" marR="0" lvl="7"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8pPr>
            <a:lvl9pPr marL="1371600" marR="0" lvl="8"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9pPr>
          </a:lstStyle>
          <a:p>
            <a:endParaRPr/>
          </a:p>
        </p:txBody>
      </p:sp>
      <p:sp>
        <p:nvSpPr>
          <p:cNvPr id="504" name="Google Shape;504;p74"/>
          <p:cNvSpPr txBox="1">
            <a:spLocks noGrp="1"/>
          </p:cNvSpPr>
          <p:nvPr>
            <p:ph type="body" idx="1"/>
          </p:nvPr>
        </p:nvSpPr>
        <p:spPr>
          <a:xfrm>
            <a:off x="1884125" y="2045929"/>
            <a:ext cx="5375700" cy="695400"/>
          </a:xfrm>
          <a:prstGeom prst="rect">
            <a:avLst/>
          </a:prstGeom>
          <a:noFill/>
          <a:ln>
            <a:noFill/>
          </a:ln>
        </p:spPr>
        <p:txBody>
          <a:bodyPr spcFirstLastPara="1" wrap="square" lIns="0" tIns="0" rIns="0" bIns="0" anchor="t" anchorCtr="0">
            <a:noAutofit/>
          </a:bodyPr>
          <a:lstStyle>
            <a:lvl1pPr marL="457200" marR="0" lvl="0" indent="-228600" algn="ctr" rtl="0">
              <a:lnSpc>
                <a:spcPct val="100000"/>
              </a:lnSpc>
              <a:spcBef>
                <a:spcPts val="8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1pPr>
            <a:lvl2pPr marL="914400" marR="0" lvl="1" indent="-317500" algn="ctr" rtl="0">
              <a:lnSpc>
                <a:spcPct val="100000"/>
              </a:lnSpc>
              <a:spcBef>
                <a:spcPts val="2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2pPr>
            <a:lvl3pPr marL="1371600" marR="0" lvl="2" indent="-304800" algn="ctr"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3pPr>
            <a:lvl4pPr marL="1828800" marR="0" lvl="3" indent="-298450" algn="ctr" rtl="0">
              <a:lnSpc>
                <a:spcPct val="100000"/>
              </a:lnSpc>
              <a:spcBef>
                <a:spcPts val="500"/>
              </a:spcBef>
              <a:spcAft>
                <a:spcPts val="0"/>
              </a:spcAft>
              <a:buClr>
                <a:schemeClr val="dk1"/>
              </a:buClr>
              <a:buSzPts val="1100"/>
              <a:buFont typeface="Arial"/>
              <a:buChar char="•"/>
              <a:defRPr sz="1100" b="1" i="0" u="none" strike="noStrike" cap="none">
                <a:solidFill>
                  <a:schemeClr val="dk1"/>
                </a:solidFill>
                <a:latin typeface="Arial"/>
                <a:ea typeface="Arial"/>
                <a:cs typeface="Arial"/>
                <a:sym typeface="Arial"/>
              </a:defRPr>
            </a:lvl4pPr>
            <a:lvl5pPr marL="2286000" marR="0" lvl="4" indent="-228600" algn="ctr" rtl="0">
              <a:lnSpc>
                <a:spcPct val="100000"/>
              </a:lnSpc>
              <a:spcBef>
                <a:spcPts val="500"/>
              </a:spcBef>
              <a:spcAft>
                <a:spcPts val="0"/>
              </a:spcAft>
              <a:buClr>
                <a:schemeClr val="dk1"/>
              </a:buClr>
              <a:buSzPts val="1100"/>
              <a:buFont typeface="Arial"/>
              <a:buNone/>
              <a:defRPr sz="1500" b="0" i="0" u="none" strike="noStrike" cap="none">
                <a:solidFill>
                  <a:schemeClr val="dk1"/>
                </a:solidFill>
                <a:latin typeface="Arial"/>
                <a:ea typeface="Arial"/>
                <a:cs typeface="Arial"/>
                <a:sym typeface="Arial"/>
              </a:defRPr>
            </a:lvl5pPr>
            <a:lvl6pPr marL="2743200" marR="0" lvl="5" indent="-323850" algn="ctr"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ctr"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ctr"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ctr"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505" name="Google Shape;505;p74" descr="pasted-image.pdf"/>
          <p:cNvPicPr preferRelativeResize="0"/>
          <p:nvPr/>
        </p:nvPicPr>
        <p:blipFill rotWithShape="1">
          <a:blip r:embed="rId7">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matchingName="CUSTOM_20">
  <p:cSld name="CUSTOM_20">
    <p:spTree>
      <p:nvGrpSpPr>
        <p:cNvPr id="1" name="Shape 506"/>
        <p:cNvGrpSpPr/>
        <p:nvPr/>
      </p:nvGrpSpPr>
      <p:grpSpPr>
        <a:xfrm>
          <a:off x="0" y="0"/>
          <a:ext cx="0" cy="0"/>
          <a:chOff x="0" y="0"/>
          <a:chExt cx="0" cy="0"/>
        </a:xfrm>
      </p:grpSpPr>
      <p:pic>
        <p:nvPicPr>
          <p:cNvPr id="507" name="Google Shape;507;p75" descr="Google Shape;3719;p502"/>
          <p:cNvPicPr preferRelativeResize="0"/>
          <p:nvPr/>
        </p:nvPicPr>
        <p:blipFill rotWithShape="1">
          <a:blip r:embed="rId2">
            <a:alphaModFix/>
          </a:blip>
          <a:srcRect/>
          <a:stretch/>
        </p:blipFill>
        <p:spPr>
          <a:xfrm>
            <a:off x="-45480" y="-24736"/>
            <a:ext cx="9217224" cy="5196842"/>
          </a:xfrm>
          <a:prstGeom prst="rect">
            <a:avLst/>
          </a:prstGeom>
          <a:noFill/>
          <a:ln>
            <a:noFill/>
          </a:ln>
        </p:spPr>
      </p:pic>
      <p:sp>
        <p:nvSpPr>
          <p:cNvPr id="508" name="Google Shape;508;p75"/>
          <p:cNvSpPr txBox="1">
            <a:spLocks noGrp="1"/>
          </p:cNvSpPr>
          <p:nvPr>
            <p:ph type="sldNum" idx="12"/>
          </p:nvPr>
        </p:nvSpPr>
        <p:spPr>
          <a:xfrm>
            <a:off x="6347746" y="4668168"/>
            <a:ext cx="205500" cy="198300"/>
          </a:xfrm>
          <a:prstGeom prst="rect">
            <a:avLst/>
          </a:prstGeom>
          <a:noFill/>
          <a:ln>
            <a:noFill/>
          </a:ln>
        </p:spPr>
        <p:txBody>
          <a:bodyPr spcFirstLastPara="1" wrap="square" lIns="34275" tIns="34275" rIns="34275" bIns="34275" anchor="ctr" anchorCtr="0">
            <a:noAutofit/>
          </a:bodyPr>
          <a:lstStyle>
            <a:lvl1pPr marL="0" lvl="0"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1pPr>
            <a:lvl2pPr marL="0" lvl="1"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2pPr>
            <a:lvl3pPr marL="0" lvl="2"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3pPr>
            <a:lvl4pPr marL="0" lvl="3"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4pPr>
            <a:lvl5pPr marL="0" lvl="4"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5pPr>
            <a:lvl6pPr marL="0" lvl="5"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6pPr>
            <a:lvl7pPr marL="0" lvl="6"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7pPr>
            <a:lvl8pPr marL="0" lvl="7"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8pPr>
            <a:lvl9pPr marL="0" lvl="8"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sz="110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509"/>
        <p:cNvGrpSpPr/>
        <p:nvPr/>
      </p:nvGrpSpPr>
      <p:grpSpPr>
        <a:xfrm>
          <a:off x="0" y="0"/>
          <a:ext cx="0" cy="0"/>
          <a:chOff x="0" y="0"/>
          <a:chExt cx="0" cy="0"/>
        </a:xfrm>
      </p:grpSpPr>
      <p:sp>
        <p:nvSpPr>
          <p:cNvPr id="510" name="Google Shape;510;p76"/>
          <p:cNvSpPr txBox="1">
            <a:spLocks noGrp="1"/>
          </p:cNvSpPr>
          <p:nvPr>
            <p:ph type="title"/>
          </p:nvPr>
        </p:nvSpPr>
        <p:spPr>
          <a:xfrm>
            <a:off x="311700" y="445025"/>
            <a:ext cx="8520600" cy="572700"/>
          </a:xfrm>
          <a:prstGeom prst="rect">
            <a:avLst/>
          </a:prstGeom>
        </p:spPr>
        <p:txBody>
          <a:bodyPr spcFirstLastPara="1" wrap="square" lIns="0" tIns="0" rIns="0" bIns="0" anchor="b" anchorCtr="0">
            <a:noAutofit/>
          </a:bodyPr>
          <a:lstStyle>
            <a:lvl1pPr lvl="0" rtl="0">
              <a:spcBef>
                <a:spcPts val="0"/>
              </a:spcBef>
              <a:spcAft>
                <a:spcPts val="0"/>
              </a:spcAft>
              <a:buSzPts val="11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511" name="Google Shape;511;p76"/>
          <p:cNvSpPr txBox="1">
            <a:spLocks noGrp="1"/>
          </p:cNvSpPr>
          <p:nvPr>
            <p:ph type="body" idx="1"/>
          </p:nvPr>
        </p:nvSpPr>
        <p:spPr>
          <a:xfrm>
            <a:off x="311700" y="1152475"/>
            <a:ext cx="8520600" cy="3416400"/>
          </a:xfrm>
          <a:prstGeom prst="rect">
            <a:avLst/>
          </a:prstGeom>
        </p:spPr>
        <p:txBody>
          <a:bodyPr spcFirstLastPara="1" wrap="square" lIns="0" tIns="0" rIns="0" bIns="0" anchor="t" anchorCtr="0">
            <a:noAutofit/>
          </a:bodyPr>
          <a:lstStyle>
            <a:lvl1pPr marL="457200" lvl="0" indent="-228600" rtl="0">
              <a:spcBef>
                <a:spcPts val="800"/>
              </a:spcBef>
              <a:spcAft>
                <a:spcPts val="0"/>
              </a:spcAft>
              <a:buSzPts val="1500"/>
              <a:buNone/>
              <a:defRPr/>
            </a:lvl1pPr>
            <a:lvl2pPr marL="914400" lvl="1" indent="-317500" rtl="0">
              <a:spcBef>
                <a:spcPts val="200"/>
              </a:spcBef>
              <a:spcAft>
                <a:spcPts val="0"/>
              </a:spcAft>
              <a:buSzPts val="1400"/>
              <a:buChar char="•"/>
              <a:defRPr/>
            </a:lvl2pPr>
            <a:lvl3pPr marL="1371600" lvl="2" indent="-304800" rtl="0">
              <a:spcBef>
                <a:spcPts val="500"/>
              </a:spcBef>
              <a:spcAft>
                <a:spcPts val="0"/>
              </a:spcAft>
              <a:buSzPts val="1200"/>
              <a:buChar char="•"/>
              <a:defRPr/>
            </a:lvl3pPr>
            <a:lvl4pPr marL="1828800" lvl="3" indent="-298450" rtl="0">
              <a:spcBef>
                <a:spcPts val="500"/>
              </a:spcBef>
              <a:spcAft>
                <a:spcPts val="0"/>
              </a:spcAft>
              <a:buSzPts val="1100"/>
              <a:buChar char="•"/>
              <a:defRPr/>
            </a:lvl4pPr>
            <a:lvl5pPr marL="2286000" lvl="4" indent="-228600" rtl="0">
              <a:spcBef>
                <a:spcPts val="500"/>
              </a:spcBef>
              <a:spcAft>
                <a:spcPts val="0"/>
              </a:spcAft>
              <a:buSzPts val="1100"/>
              <a:buNone/>
              <a:defRPr/>
            </a:lvl5pPr>
            <a:lvl6pPr marL="2743200" lvl="5" indent="-323850" rtl="0">
              <a:spcBef>
                <a:spcPts val="500"/>
              </a:spcBef>
              <a:spcAft>
                <a:spcPts val="0"/>
              </a:spcAft>
              <a:buSzPts val="1500"/>
              <a:buChar char="•"/>
              <a:defRPr/>
            </a:lvl6pPr>
            <a:lvl7pPr marL="3200400" lvl="6" indent="-323850" rtl="0">
              <a:spcBef>
                <a:spcPts val="300"/>
              </a:spcBef>
              <a:spcAft>
                <a:spcPts val="0"/>
              </a:spcAft>
              <a:buSzPts val="1500"/>
              <a:buChar char="•"/>
              <a:defRPr/>
            </a:lvl7pPr>
            <a:lvl8pPr marL="3657600" lvl="7" indent="-323850" rtl="0">
              <a:spcBef>
                <a:spcPts val="300"/>
              </a:spcBef>
              <a:spcAft>
                <a:spcPts val="0"/>
              </a:spcAft>
              <a:buSzPts val="1500"/>
              <a:buChar char="•"/>
              <a:defRPr/>
            </a:lvl8pPr>
            <a:lvl9pPr marL="4114800" lvl="8" indent="-323850" rtl="0">
              <a:spcBef>
                <a:spcPts val="300"/>
              </a:spcBef>
              <a:spcAft>
                <a:spcPts val="0"/>
              </a:spcAft>
              <a:buSzPts val="1500"/>
              <a:buChar char="•"/>
              <a:defRPr/>
            </a:lvl9pPr>
          </a:lstStyle>
          <a:p>
            <a:endParaRPr/>
          </a:p>
        </p:txBody>
      </p:sp>
      <p:sp>
        <p:nvSpPr>
          <p:cNvPr id="512" name="Google Shape;512;p7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matchingName="Low Plains - Footer">
  <p:cSld name="Low Plains - Footer">
    <p:spTree>
      <p:nvGrpSpPr>
        <p:cNvPr id="1" name="Shape 513"/>
        <p:cNvGrpSpPr/>
        <p:nvPr/>
      </p:nvGrpSpPr>
      <p:grpSpPr>
        <a:xfrm>
          <a:off x="0" y="0"/>
          <a:ext cx="0" cy="0"/>
          <a:chOff x="0" y="0"/>
          <a:chExt cx="0" cy="0"/>
        </a:xfrm>
      </p:grpSpPr>
      <p:pic>
        <p:nvPicPr>
          <p:cNvPr id="514" name="Google Shape;514;p77"/>
          <p:cNvPicPr preferRelativeResize="0"/>
          <p:nvPr/>
        </p:nvPicPr>
        <p:blipFill rotWithShape="1">
          <a:blip r:embed="rId2">
            <a:alphaModFix/>
          </a:blip>
          <a:srcRect b="8029"/>
          <a:stretch/>
        </p:blipFill>
        <p:spPr>
          <a:xfrm>
            <a:off x="0" y="0"/>
            <a:ext cx="9139238" cy="5142161"/>
          </a:xfrm>
          <a:prstGeom prst="rect">
            <a:avLst/>
          </a:prstGeom>
          <a:noFill/>
          <a:ln>
            <a:noFill/>
          </a:ln>
        </p:spPr>
      </p:pic>
      <p:sp>
        <p:nvSpPr>
          <p:cNvPr id="515" name="Google Shape;515;p77"/>
          <p:cNvSpPr txBox="1">
            <a:spLocks noGrp="1"/>
          </p:cNvSpPr>
          <p:nvPr>
            <p:ph type="body" idx="1"/>
          </p:nvPr>
        </p:nvSpPr>
        <p:spPr>
          <a:xfrm>
            <a:off x="428737" y="1323213"/>
            <a:ext cx="8286600" cy="17172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SzPts val="1100"/>
              <a:buNone/>
              <a:defRPr sz="1500" b="0" i="0" u="none" strike="noStrike" cap="none">
                <a:solidFill>
                  <a:schemeClr val="accent2"/>
                </a:solidFill>
                <a:latin typeface="Arial"/>
                <a:ea typeface="Arial"/>
                <a:cs typeface="Arial"/>
                <a:sym typeface="Arial"/>
              </a:defRPr>
            </a:lvl5pPr>
            <a:lvl6pPr marL="2743200" marR="0" lvl="5" indent="-323850" algn="l" rtl="0">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16" name="Google Shape;516;p77"/>
          <p:cNvSpPr txBox="1">
            <a:spLocks noGrp="1"/>
          </p:cNvSpPr>
          <p:nvPr>
            <p:ph type="body" idx="2"/>
          </p:nvPr>
        </p:nvSpPr>
        <p:spPr>
          <a:xfrm>
            <a:off x="428737" y="822884"/>
            <a:ext cx="8287200" cy="254100"/>
          </a:xfrm>
          <a:prstGeom prst="rect">
            <a:avLst/>
          </a:prstGeom>
          <a:noFill/>
          <a:ln>
            <a:noFill/>
          </a:ln>
        </p:spPr>
        <p:txBody>
          <a:bodyPr spcFirstLastPara="1" wrap="square" lIns="0" tIns="0" rIns="0" bIns="0" anchor="t" anchorCtr="0">
            <a:noAutofit/>
          </a:bodyPr>
          <a:lstStyle>
            <a:lvl1pPr marL="457200" marR="0" lvl="0" indent="-228600" algn="l" rtl="0">
              <a:spcBef>
                <a:spcPts val="800"/>
              </a:spcBef>
              <a:spcAft>
                <a:spcPts val="0"/>
              </a:spcAft>
              <a:buClr>
                <a:srgbClr val="7F7F7F"/>
              </a:buClr>
              <a:buSzPts val="1700"/>
              <a:buFont typeface="Arial"/>
              <a:buNone/>
              <a:defRPr sz="1700" b="0" i="0" u="none" strike="noStrike" cap="none">
                <a:solidFill>
                  <a:srgbClr val="424145"/>
                </a:solidFill>
                <a:latin typeface="Arial"/>
                <a:ea typeface="Arial"/>
                <a:cs typeface="Arial"/>
                <a:sym typeface="Arial"/>
              </a:defRPr>
            </a:lvl1pPr>
            <a:lvl2pPr marL="914400" marR="0" lvl="1" indent="-317500" algn="l" rtl="0">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spcBef>
                <a:spcPts val="500"/>
              </a:spcBef>
              <a:spcAft>
                <a:spcPts val="0"/>
              </a:spcAft>
              <a:buSzPts val="1100"/>
              <a:buNone/>
              <a:defRPr sz="1500" b="0" i="0" u="none" strike="noStrike" cap="none">
                <a:solidFill>
                  <a:schemeClr val="accent2"/>
                </a:solidFill>
                <a:latin typeface="Arial"/>
                <a:ea typeface="Arial"/>
                <a:cs typeface="Arial"/>
                <a:sym typeface="Arial"/>
              </a:defRPr>
            </a:lvl5pPr>
            <a:lvl6pPr marL="2743200" marR="0" lvl="5" indent="-323850" algn="l" rtl="0">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17" name="Google Shape;517;p77"/>
          <p:cNvSpPr txBox="1">
            <a:spLocks noGrp="1"/>
          </p:cNvSpPr>
          <p:nvPr>
            <p:ph type="title"/>
          </p:nvPr>
        </p:nvSpPr>
        <p:spPr>
          <a:xfrm>
            <a:off x="428737" y="4762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100"/>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9pPr>
          </a:lstStyle>
          <a:p>
            <a:endParaRPr/>
          </a:p>
        </p:txBody>
      </p:sp>
      <p:sp>
        <p:nvSpPr>
          <p:cNvPr id="518" name="Google Shape;518;p77"/>
          <p:cNvSpPr txBox="1">
            <a:spLocks noGrp="1"/>
          </p:cNvSpPr>
          <p:nvPr>
            <p:ph type="ftr" idx="11"/>
          </p:nvPr>
        </p:nvSpPr>
        <p:spPr>
          <a:xfrm>
            <a:off x="433500" y="4807847"/>
            <a:ext cx="6654900" cy="160500"/>
          </a:xfrm>
          <a:prstGeom prst="rect">
            <a:avLst/>
          </a:prstGeom>
          <a:noFill/>
          <a:ln>
            <a:noFill/>
          </a:ln>
        </p:spPr>
        <p:txBody>
          <a:bodyPr spcFirstLastPara="1" wrap="square" lIns="0" tIns="0" rIns="0" bIns="0" anchor="b" anchorCtr="0">
            <a:noAutofit/>
          </a:bodyPr>
          <a:lstStyle>
            <a:lvl1pPr marL="0" marR="0" lvl="0" indent="0" algn="l" rtl="0">
              <a:spcBef>
                <a:spcPts val="0"/>
              </a:spcBef>
              <a:spcAft>
                <a:spcPts val="0"/>
              </a:spcAft>
              <a:buSzPts val="1100"/>
              <a:buNone/>
              <a:defRPr sz="900">
                <a:solidFill>
                  <a:schemeClr val="lt1"/>
                </a:solidFill>
                <a:latin typeface="Arial"/>
                <a:ea typeface="Arial"/>
                <a:cs typeface="Arial"/>
                <a:sym typeface="Arial"/>
              </a:defRPr>
            </a:lvl1pPr>
            <a:lvl2pPr marL="342900" marR="0" lvl="1"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L="685800" marR="0" lvl="2"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L="1028700" marR="0" lvl="3"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L="1371600" marR="0" lvl="4"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L="1714500" marR="0" lvl="5"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L="2057400" marR="0" lvl="6"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L="2400300" marR="0" lvl="7"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L="2743200" marR="0" lvl="8"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pic>
        <p:nvPicPr>
          <p:cNvPr id="519" name="Google Shape;519;p77" descr="pasted-image.pdf"/>
          <p:cNvPicPr preferRelativeResize="0"/>
          <p:nvPr/>
        </p:nvPicPr>
        <p:blipFill rotWithShape="1">
          <a:blip r:embed="rId3">
            <a:alphaModFix/>
          </a:blip>
          <a:srcRect/>
          <a:stretch/>
        </p:blipFill>
        <p:spPr>
          <a:xfrm>
            <a:off x="8275084" y="424094"/>
            <a:ext cx="476552" cy="333647"/>
          </a:xfrm>
          <a:prstGeom prst="rect">
            <a:avLst/>
          </a:prstGeom>
          <a:noFill/>
          <a:ln>
            <a:noFill/>
          </a:ln>
        </p:spPr>
      </p:pic>
      <p:pic>
        <p:nvPicPr>
          <p:cNvPr id="520" name="Google Shape;520;p77" descr="3-Trees-2.png"/>
          <p:cNvPicPr preferRelativeResize="0"/>
          <p:nvPr/>
        </p:nvPicPr>
        <p:blipFill rotWithShape="1">
          <a:blip r:embed="rId4">
            <a:alphaModFix/>
          </a:blip>
          <a:srcRect t="1399" r="41304" b="1390"/>
          <a:stretch/>
        </p:blipFill>
        <p:spPr>
          <a:xfrm>
            <a:off x="8839503" y="4431893"/>
            <a:ext cx="298795" cy="818345"/>
          </a:xfrm>
          <a:prstGeom prst="rect">
            <a:avLst/>
          </a:prstGeom>
          <a:noFill/>
          <a:ln>
            <a:noFill/>
          </a:ln>
        </p:spPr>
      </p:pic>
      <p:pic>
        <p:nvPicPr>
          <p:cNvPr id="521" name="Google Shape;521;p77" descr="Golden-Tree.png"/>
          <p:cNvPicPr preferRelativeResize="0"/>
          <p:nvPr/>
        </p:nvPicPr>
        <p:blipFill rotWithShape="1">
          <a:blip r:embed="rId5">
            <a:alphaModFix/>
          </a:blip>
          <a:srcRect l="31379" t="1181" b="1171"/>
          <a:stretch/>
        </p:blipFill>
        <p:spPr>
          <a:xfrm>
            <a:off x="3" y="4398247"/>
            <a:ext cx="302635" cy="709012"/>
          </a:xfrm>
          <a:prstGeom prst="rect">
            <a:avLst/>
          </a:prstGeom>
          <a:noFill/>
          <a:ln>
            <a:noFill/>
          </a:ln>
        </p:spPr>
      </p:pic>
      <p:pic>
        <p:nvPicPr>
          <p:cNvPr id="522" name="Google Shape;522;p77" descr="Drk Green Tree.png"/>
          <p:cNvPicPr preferRelativeResize="0"/>
          <p:nvPr/>
        </p:nvPicPr>
        <p:blipFill rotWithShape="1">
          <a:blip r:embed="rId6">
            <a:alphaModFix/>
          </a:blip>
          <a:srcRect/>
          <a:stretch/>
        </p:blipFill>
        <p:spPr>
          <a:xfrm>
            <a:off x="191787" y="4462150"/>
            <a:ext cx="312365" cy="558701"/>
          </a:xfrm>
          <a:prstGeom prst="rect">
            <a:avLst/>
          </a:prstGeom>
          <a:noFill/>
          <a:ln>
            <a:noFill/>
          </a:ln>
        </p:spPr>
      </p:pic>
    </p:spTree>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D - Basic">
  <p:cSld name="D - Basic">
    <p:spTree>
      <p:nvGrpSpPr>
        <p:cNvPr id="1" name="Shape 523"/>
        <p:cNvGrpSpPr/>
        <p:nvPr/>
      </p:nvGrpSpPr>
      <p:grpSpPr>
        <a:xfrm>
          <a:off x="0" y="0"/>
          <a:ext cx="0" cy="0"/>
          <a:chOff x="0" y="0"/>
          <a:chExt cx="0" cy="0"/>
        </a:xfrm>
      </p:grpSpPr>
      <p:sp>
        <p:nvSpPr>
          <p:cNvPr id="524" name="Google Shape;524;p78"/>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525" name="Google Shape;525;p78"/>
          <p:cNvSpPr txBox="1">
            <a:spLocks noGrp="1"/>
          </p:cNvSpPr>
          <p:nvPr>
            <p:ph type="body" idx="1"/>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26" name="Google Shape;526;p78"/>
          <p:cNvSpPr txBox="1">
            <a:spLocks noGrp="1"/>
          </p:cNvSpPr>
          <p:nvPr>
            <p:ph type="body" idx="2"/>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27" name="Google Shape;527;p78"/>
          <p:cNvSpPr txBox="1">
            <a:spLocks noGrp="1"/>
          </p:cNvSpPr>
          <p:nvPr>
            <p:ph type="ftr" idx="11"/>
          </p:nvPr>
        </p:nvSpPr>
        <p:spPr>
          <a:xfrm>
            <a:off x="433500" y="4807847"/>
            <a:ext cx="6654900" cy="160500"/>
          </a:xfrm>
          <a:prstGeom prst="rect">
            <a:avLst/>
          </a:prstGeom>
          <a:noFill/>
          <a:ln>
            <a:noFill/>
          </a:ln>
        </p:spPr>
        <p:txBody>
          <a:bodyPr spcFirstLastPara="1" wrap="square" lIns="0" tIns="0" rIns="0" bIns="0"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C - Basic - Title Only">
  <p:cSld name="D - Basic_1">
    <p:bg>
      <p:bgPr>
        <a:solidFill>
          <a:schemeClr val="lt1"/>
        </a:solidFill>
        <a:effectLst/>
      </p:bgPr>
    </p:bg>
    <p:spTree>
      <p:nvGrpSpPr>
        <p:cNvPr id="1" name="Shape 528"/>
        <p:cNvGrpSpPr/>
        <p:nvPr/>
      </p:nvGrpSpPr>
      <p:grpSpPr>
        <a:xfrm>
          <a:off x="0" y="0"/>
          <a:ext cx="0" cy="0"/>
          <a:chOff x="0" y="0"/>
          <a:chExt cx="0" cy="0"/>
        </a:xfrm>
      </p:grpSpPr>
      <p:sp>
        <p:nvSpPr>
          <p:cNvPr id="529" name="Google Shape;529;p79"/>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530" name="Google Shape;530;p79"/>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K - Staging Area Center - Wide">
  <p:cSld name="D - Basic_1_1_1_1_1_1_1">
    <p:bg>
      <p:bgPr>
        <a:solidFill>
          <a:schemeClr val="lt1"/>
        </a:solidFill>
        <a:effectLst/>
      </p:bgPr>
    </p:bg>
    <p:spTree>
      <p:nvGrpSpPr>
        <p:cNvPr id="1" name="Shape 531"/>
        <p:cNvGrpSpPr/>
        <p:nvPr/>
      </p:nvGrpSpPr>
      <p:grpSpPr>
        <a:xfrm>
          <a:off x="0" y="0"/>
          <a:ext cx="0" cy="0"/>
          <a:chOff x="0" y="0"/>
          <a:chExt cx="0" cy="0"/>
        </a:xfrm>
      </p:grpSpPr>
      <p:pic>
        <p:nvPicPr>
          <p:cNvPr id="532" name="Google Shape;532;p80"/>
          <p:cNvPicPr preferRelativeResize="0"/>
          <p:nvPr/>
        </p:nvPicPr>
        <p:blipFill rotWithShape="1">
          <a:blip r:embed="rId2">
            <a:alphaModFix/>
          </a:blip>
          <a:srcRect/>
          <a:stretch/>
        </p:blipFill>
        <p:spPr>
          <a:xfrm flipH="1">
            <a:off x="7147" y="0"/>
            <a:ext cx="9139235" cy="5140824"/>
          </a:xfrm>
          <a:prstGeom prst="rect">
            <a:avLst/>
          </a:prstGeom>
          <a:noFill/>
          <a:ln>
            <a:noFill/>
          </a:ln>
        </p:spPr>
      </p:pic>
      <p:sp>
        <p:nvSpPr>
          <p:cNvPr id="533" name="Google Shape;533;p80"/>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534" name="Google Shape;534;p80"/>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535" name="Google Shape;535;p80"/>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536" name="Google Shape;536;p80" descr="pasted-image.pdf"/>
          <p:cNvPicPr preferRelativeResize="0"/>
          <p:nvPr/>
        </p:nvPicPr>
        <p:blipFill rotWithShape="1">
          <a:blip r:embed="rId3">
            <a:alphaModFix/>
          </a:blip>
          <a:srcRect/>
          <a:stretch/>
        </p:blipFill>
        <p:spPr>
          <a:xfrm>
            <a:off x="8275084" y="424094"/>
            <a:ext cx="475600" cy="333380"/>
          </a:xfrm>
          <a:prstGeom prst="rect">
            <a:avLst/>
          </a:prstGeom>
          <a:noFill/>
          <a:ln>
            <a:noFill/>
          </a:ln>
        </p:spPr>
      </p:pic>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blank_half_round table">
  <p:cSld name="TITLE_AND_BODY_1_2_1_3_2">
    <p:spTree>
      <p:nvGrpSpPr>
        <p:cNvPr id="1" name="Shape 537"/>
        <p:cNvGrpSpPr/>
        <p:nvPr/>
      </p:nvGrpSpPr>
      <p:grpSpPr>
        <a:xfrm>
          <a:off x="0" y="0"/>
          <a:ext cx="0" cy="0"/>
          <a:chOff x="0" y="0"/>
          <a:chExt cx="0" cy="0"/>
        </a:xfrm>
      </p:grpSpPr>
      <p:pic>
        <p:nvPicPr>
          <p:cNvPr id="538" name="Google Shape;538;p81"/>
          <p:cNvPicPr preferRelativeResize="0"/>
          <p:nvPr/>
        </p:nvPicPr>
        <p:blipFill rotWithShape="1">
          <a:blip r:embed="rId2">
            <a:alphaModFix/>
          </a:blip>
          <a:srcRect/>
          <a:stretch/>
        </p:blipFill>
        <p:spPr>
          <a:xfrm>
            <a:off x="-2375" y="0"/>
            <a:ext cx="9139238" cy="5140813"/>
          </a:xfrm>
          <a:prstGeom prst="rect">
            <a:avLst/>
          </a:prstGeom>
          <a:noFill/>
          <a:ln>
            <a:noFill/>
          </a:ln>
        </p:spPr>
      </p:pic>
      <p:pic>
        <p:nvPicPr>
          <p:cNvPr id="539" name="Google Shape;539;p81"/>
          <p:cNvPicPr preferRelativeResize="0"/>
          <p:nvPr/>
        </p:nvPicPr>
        <p:blipFill>
          <a:blip r:embed="rId3">
            <a:alphaModFix/>
          </a:blip>
          <a:stretch>
            <a:fillRect/>
          </a:stretch>
        </p:blipFill>
        <p:spPr>
          <a:xfrm>
            <a:off x="8284716" y="381450"/>
            <a:ext cx="481932" cy="337352"/>
          </a:xfrm>
          <a:prstGeom prst="rect">
            <a:avLst/>
          </a:prstGeom>
          <a:noFill/>
          <a:ln>
            <a:noFill/>
          </a:ln>
        </p:spPr>
      </p:pic>
      <p:sp>
        <p:nvSpPr>
          <p:cNvPr id="540" name="Google Shape;540;p81"/>
          <p:cNvSpPr txBox="1">
            <a:spLocks noGrp="1"/>
          </p:cNvSpPr>
          <p:nvPr>
            <p:ph type="title"/>
          </p:nvPr>
        </p:nvSpPr>
        <p:spPr>
          <a:xfrm>
            <a:off x="290285" y="472691"/>
            <a:ext cx="8568000" cy="334500"/>
          </a:xfrm>
          <a:prstGeom prst="rect">
            <a:avLst/>
          </a:prstGeom>
        </p:spPr>
        <p:txBody>
          <a:bodyPr spcFirstLastPara="1" wrap="square" lIns="0" tIns="0" rIns="0" bIns="0" anchor="b" anchorCtr="0">
            <a:noAutofit/>
          </a:bodyPr>
          <a:lstStyle>
            <a:lvl1pPr lvl="0" rtl="0">
              <a:spcBef>
                <a:spcPts val="0"/>
              </a:spcBef>
              <a:spcAft>
                <a:spcPts val="0"/>
              </a:spcAft>
              <a:buSzPts val="2300"/>
              <a:buNone/>
              <a:defRPr sz="2300" b="0"/>
            </a:lvl1pPr>
            <a:lvl2pPr lvl="1" rtl="0">
              <a:spcBef>
                <a:spcPts val="0"/>
              </a:spcBef>
              <a:spcAft>
                <a:spcPts val="0"/>
              </a:spcAft>
              <a:buSzPts val="1100"/>
              <a:buFont typeface="Salesforce Sans"/>
              <a:buNone/>
              <a:defRPr>
                <a:latin typeface="Salesforce Sans"/>
                <a:ea typeface="Salesforce Sans"/>
                <a:cs typeface="Salesforce Sans"/>
                <a:sym typeface="Salesforce Sans"/>
              </a:defRPr>
            </a:lvl2pPr>
            <a:lvl3pPr lvl="2" rtl="0">
              <a:spcBef>
                <a:spcPts val="0"/>
              </a:spcBef>
              <a:spcAft>
                <a:spcPts val="0"/>
              </a:spcAft>
              <a:buSzPts val="1100"/>
              <a:buFont typeface="Salesforce Sans"/>
              <a:buNone/>
              <a:defRPr>
                <a:latin typeface="Salesforce Sans"/>
                <a:ea typeface="Salesforce Sans"/>
                <a:cs typeface="Salesforce Sans"/>
                <a:sym typeface="Salesforce Sans"/>
              </a:defRPr>
            </a:lvl3pPr>
            <a:lvl4pPr lvl="3" rtl="0">
              <a:spcBef>
                <a:spcPts val="0"/>
              </a:spcBef>
              <a:spcAft>
                <a:spcPts val="0"/>
              </a:spcAft>
              <a:buSzPts val="1100"/>
              <a:buFont typeface="Salesforce Sans"/>
              <a:buNone/>
              <a:defRPr>
                <a:latin typeface="Salesforce Sans"/>
                <a:ea typeface="Salesforce Sans"/>
                <a:cs typeface="Salesforce Sans"/>
                <a:sym typeface="Salesforce Sans"/>
              </a:defRPr>
            </a:lvl4pPr>
            <a:lvl5pPr lvl="4" rtl="0">
              <a:spcBef>
                <a:spcPts val="0"/>
              </a:spcBef>
              <a:spcAft>
                <a:spcPts val="0"/>
              </a:spcAft>
              <a:buSzPts val="1100"/>
              <a:buFont typeface="Salesforce Sans"/>
              <a:buNone/>
              <a:defRPr>
                <a:latin typeface="Salesforce Sans"/>
                <a:ea typeface="Salesforce Sans"/>
                <a:cs typeface="Salesforce Sans"/>
                <a:sym typeface="Salesforce Sans"/>
              </a:defRPr>
            </a:lvl5pPr>
            <a:lvl6pPr lvl="5" rtl="0">
              <a:spcBef>
                <a:spcPts val="0"/>
              </a:spcBef>
              <a:spcAft>
                <a:spcPts val="0"/>
              </a:spcAft>
              <a:buSzPts val="1100"/>
              <a:buFont typeface="Salesforce Sans"/>
              <a:buNone/>
              <a:defRPr>
                <a:latin typeface="Salesforce Sans"/>
                <a:ea typeface="Salesforce Sans"/>
                <a:cs typeface="Salesforce Sans"/>
                <a:sym typeface="Salesforce Sans"/>
              </a:defRPr>
            </a:lvl6pPr>
            <a:lvl7pPr lvl="6" rtl="0">
              <a:spcBef>
                <a:spcPts val="0"/>
              </a:spcBef>
              <a:spcAft>
                <a:spcPts val="0"/>
              </a:spcAft>
              <a:buSzPts val="1100"/>
              <a:buFont typeface="Salesforce Sans"/>
              <a:buNone/>
              <a:defRPr>
                <a:latin typeface="Salesforce Sans"/>
                <a:ea typeface="Salesforce Sans"/>
                <a:cs typeface="Salesforce Sans"/>
                <a:sym typeface="Salesforce Sans"/>
              </a:defRPr>
            </a:lvl7pPr>
            <a:lvl8pPr lvl="7" rtl="0">
              <a:spcBef>
                <a:spcPts val="0"/>
              </a:spcBef>
              <a:spcAft>
                <a:spcPts val="0"/>
              </a:spcAft>
              <a:buSzPts val="1100"/>
              <a:buFont typeface="Salesforce Sans"/>
              <a:buNone/>
              <a:defRPr>
                <a:latin typeface="Salesforce Sans"/>
                <a:ea typeface="Salesforce Sans"/>
                <a:cs typeface="Salesforce Sans"/>
                <a:sym typeface="Salesforce Sans"/>
              </a:defRPr>
            </a:lvl8pPr>
            <a:lvl9pPr lvl="8" rtl="0">
              <a:spcBef>
                <a:spcPts val="0"/>
              </a:spcBef>
              <a:spcAft>
                <a:spcPts val="0"/>
              </a:spcAft>
              <a:buSzPts val="1100"/>
              <a:buFont typeface="Salesforce Sans"/>
              <a:buNone/>
              <a:defRPr>
                <a:latin typeface="Salesforce Sans"/>
                <a:ea typeface="Salesforce Sans"/>
                <a:cs typeface="Salesforce Sans"/>
                <a:sym typeface="Salesforce Sans"/>
              </a:defRPr>
            </a:lvl9pPr>
          </a:lstStyle>
          <a:p>
            <a:endParaRPr/>
          </a:p>
        </p:txBody>
      </p:sp>
      <p:sp>
        <p:nvSpPr>
          <p:cNvPr id="541" name="Google Shape;541;p81"/>
          <p:cNvSpPr txBox="1">
            <a:spLocks noGrp="1"/>
          </p:cNvSpPr>
          <p:nvPr>
            <p:ph type="title" idx="2"/>
          </p:nvPr>
        </p:nvSpPr>
        <p:spPr>
          <a:xfrm>
            <a:off x="311665" y="285037"/>
            <a:ext cx="8568000" cy="1875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1400"/>
              <a:buFont typeface="Salesforce Sans Light"/>
              <a:buNone/>
              <a:defRPr sz="1400" b="0">
                <a:solidFill>
                  <a:srgbClr val="666666"/>
                </a:solidFill>
                <a:latin typeface="Salesforce Sans Light"/>
                <a:ea typeface="Salesforce Sans Light"/>
                <a:cs typeface="Salesforce Sans Light"/>
                <a:sym typeface="Salesforce Sans Light"/>
              </a:defRPr>
            </a:lvl1pPr>
            <a:lvl2pPr lvl="1"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9pPr>
          </a:lstStyle>
          <a:p>
            <a:endParaRPr/>
          </a:p>
        </p:txBody>
      </p:sp>
      <p:pic>
        <p:nvPicPr>
          <p:cNvPr id="542" name="Google Shape;542;p81"/>
          <p:cNvPicPr preferRelativeResize="0"/>
          <p:nvPr/>
        </p:nvPicPr>
        <p:blipFill rotWithShape="1">
          <a:blip r:embed="rId4">
            <a:alphaModFix/>
          </a:blip>
          <a:srcRect/>
          <a:stretch/>
        </p:blipFill>
        <p:spPr>
          <a:xfrm>
            <a:off x="-17892" y="3302550"/>
            <a:ext cx="9223007" cy="1840453"/>
          </a:xfrm>
          <a:prstGeom prst="rect">
            <a:avLst/>
          </a:prstGeom>
          <a:noFill/>
          <a:ln>
            <a:noFill/>
          </a:ln>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Blank A">
  <p:cSld name="Blank A">
    <p:spTree>
      <p:nvGrpSpPr>
        <p:cNvPr id="1" name="Shape 543"/>
        <p:cNvGrpSpPr/>
        <p:nvPr/>
      </p:nvGrpSpPr>
      <p:grpSpPr>
        <a:xfrm>
          <a:off x="0" y="0"/>
          <a:ext cx="0" cy="0"/>
          <a:chOff x="0" y="0"/>
          <a:chExt cx="0" cy="0"/>
        </a:xfrm>
      </p:grpSpPr>
      <p:pic>
        <p:nvPicPr>
          <p:cNvPr id="544" name="Google Shape;544;p82" descr="Salesforce Logo.png"/>
          <p:cNvPicPr preferRelativeResize="0"/>
          <p:nvPr/>
        </p:nvPicPr>
        <p:blipFill rotWithShape="1">
          <a:blip r:embed="rId2">
            <a:alphaModFix/>
          </a:blip>
          <a:srcRect/>
          <a:stretch/>
        </p:blipFill>
        <p:spPr>
          <a:xfrm>
            <a:off x="8260325" y="4568428"/>
            <a:ext cx="462720" cy="322555"/>
          </a:xfrm>
          <a:prstGeom prst="rect">
            <a:avLst/>
          </a:prstGeom>
          <a:noFill/>
          <a:ln>
            <a:noFill/>
          </a:ln>
        </p:spPr>
      </p:pic>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blank_1column 1 1">
  <p:cSld name="TITLE_AND_BODY_4_1">
    <p:spTree>
      <p:nvGrpSpPr>
        <p:cNvPr id="1" name="Shape 545"/>
        <p:cNvGrpSpPr/>
        <p:nvPr/>
      </p:nvGrpSpPr>
      <p:grpSpPr>
        <a:xfrm>
          <a:off x="0" y="0"/>
          <a:ext cx="0" cy="0"/>
          <a:chOff x="0" y="0"/>
          <a:chExt cx="0" cy="0"/>
        </a:xfrm>
      </p:grpSpPr>
      <p:sp>
        <p:nvSpPr>
          <p:cNvPr id="546" name="Google Shape;546;p83"/>
          <p:cNvSpPr/>
          <p:nvPr/>
        </p:nvSpPr>
        <p:spPr>
          <a:xfrm>
            <a:off x="-19" y="0"/>
            <a:ext cx="9144000" cy="5143500"/>
          </a:xfrm>
          <a:prstGeom prst="rect">
            <a:avLst/>
          </a:prstGeom>
          <a:solidFill>
            <a:srgbClr val="FFFFFF"/>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sz="700">
              <a:latin typeface="Open Sans Light"/>
              <a:ea typeface="Open Sans Light"/>
              <a:cs typeface="Open Sans Light"/>
              <a:sym typeface="Open Sans Light"/>
            </a:endParaRPr>
          </a:p>
        </p:txBody>
      </p:sp>
      <p:sp>
        <p:nvSpPr>
          <p:cNvPr id="547" name="Google Shape;547;p83"/>
          <p:cNvSpPr txBox="1">
            <a:spLocks noGrp="1"/>
          </p:cNvSpPr>
          <p:nvPr>
            <p:ph type="body" idx="1"/>
          </p:nvPr>
        </p:nvSpPr>
        <p:spPr>
          <a:xfrm>
            <a:off x="290285" y="1097850"/>
            <a:ext cx="8568000" cy="2613000"/>
          </a:xfrm>
          <a:prstGeom prst="rect">
            <a:avLst/>
          </a:prstGeom>
        </p:spPr>
        <p:txBody>
          <a:bodyPr spcFirstLastPara="1" wrap="square" lIns="0" tIns="0" rIns="0" bIns="0" anchor="t" anchorCtr="0">
            <a:noAutofit/>
          </a:bodyPr>
          <a:lstStyle>
            <a:lvl1pPr marL="457200" lvl="0" indent="-228600" rtl="0">
              <a:spcBef>
                <a:spcPts val="800"/>
              </a:spcBef>
              <a:spcAft>
                <a:spcPts val="0"/>
              </a:spcAft>
              <a:buSzPts val="1500"/>
              <a:buNone/>
              <a:defRPr/>
            </a:lvl1pPr>
            <a:lvl2pPr marL="914400" lvl="1" indent="-317500" rtl="0">
              <a:spcBef>
                <a:spcPts val="200"/>
              </a:spcBef>
              <a:spcAft>
                <a:spcPts val="0"/>
              </a:spcAft>
              <a:buSzPts val="1400"/>
              <a:buChar char="•"/>
              <a:defRPr/>
            </a:lvl2pPr>
            <a:lvl3pPr marL="1371600" lvl="2" indent="-304800" rtl="0">
              <a:spcBef>
                <a:spcPts val="500"/>
              </a:spcBef>
              <a:spcAft>
                <a:spcPts val="0"/>
              </a:spcAft>
              <a:buSzPts val="1200"/>
              <a:buChar char="•"/>
              <a:defRPr/>
            </a:lvl3pPr>
            <a:lvl4pPr marL="1828800" lvl="3" indent="-298450" rtl="0">
              <a:spcBef>
                <a:spcPts val="500"/>
              </a:spcBef>
              <a:spcAft>
                <a:spcPts val="0"/>
              </a:spcAft>
              <a:buSzPts val="1100"/>
              <a:buChar char="•"/>
              <a:defRPr/>
            </a:lvl4pPr>
            <a:lvl5pPr marL="2286000" lvl="4" indent="-228600" rtl="0">
              <a:spcBef>
                <a:spcPts val="500"/>
              </a:spcBef>
              <a:spcAft>
                <a:spcPts val="0"/>
              </a:spcAft>
              <a:buSzPts val="1100"/>
              <a:buNone/>
              <a:defRPr/>
            </a:lvl5pPr>
            <a:lvl6pPr marL="2743200" lvl="5" indent="-323850" rtl="0">
              <a:spcBef>
                <a:spcPts val="500"/>
              </a:spcBef>
              <a:spcAft>
                <a:spcPts val="0"/>
              </a:spcAft>
              <a:buSzPts val="1500"/>
              <a:buChar char="•"/>
              <a:defRPr/>
            </a:lvl6pPr>
            <a:lvl7pPr marL="3200400" lvl="6" indent="-323850" rtl="0">
              <a:spcBef>
                <a:spcPts val="300"/>
              </a:spcBef>
              <a:spcAft>
                <a:spcPts val="0"/>
              </a:spcAft>
              <a:buSzPts val="1500"/>
              <a:buChar char="•"/>
              <a:defRPr/>
            </a:lvl7pPr>
            <a:lvl8pPr marL="3657600" lvl="7" indent="-323850" rtl="0">
              <a:spcBef>
                <a:spcPts val="300"/>
              </a:spcBef>
              <a:spcAft>
                <a:spcPts val="0"/>
              </a:spcAft>
              <a:buSzPts val="1500"/>
              <a:buChar char="•"/>
              <a:defRPr/>
            </a:lvl8pPr>
            <a:lvl9pPr marL="4114800" lvl="8" indent="-323850" rtl="0">
              <a:spcBef>
                <a:spcPts val="300"/>
              </a:spcBef>
              <a:spcAft>
                <a:spcPts val="0"/>
              </a:spcAft>
              <a:buSzPts val="1500"/>
              <a:buChar char="•"/>
              <a:defRPr/>
            </a:lvl9pPr>
          </a:lstStyle>
          <a:p>
            <a:endParaRPr/>
          </a:p>
        </p:txBody>
      </p:sp>
      <p:sp>
        <p:nvSpPr>
          <p:cNvPr id="548" name="Google Shape;548;p83"/>
          <p:cNvSpPr txBox="1">
            <a:spLocks noGrp="1"/>
          </p:cNvSpPr>
          <p:nvPr>
            <p:ph type="title"/>
          </p:nvPr>
        </p:nvSpPr>
        <p:spPr>
          <a:xfrm>
            <a:off x="290285" y="285028"/>
            <a:ext cx="8568000" cy="240900"/>
          </a:xfrm>
          <a:prstGeom prst="rect">
            <a:avLst/>
          </a:prstGeom>
        </p:spPr>
        <p:txBody>
          <a:bodyPr spcFirstLastPara="1" wrap="square" lIns="0" tIns="0" rIns="0" bIns="0" anchor="b" anchorCtr="0">
            <a:noAutofit/>
          </a:bodyPr>
          <a:lstStyle>
            <a:lvl1pPr lvl="0" rtl="0">
              <a:spcBef>
                <a:spcPts val="0"/>
              </a:spcBef>
              <a:spcAft>
                <a:spcPts val="0"/>
              </a:spcAft>
              <a:buSzPts val="2300"/>
              <a:buNone/>
              <a:defRPr sz="2300" b="0"/>
            </a:lvl1pPr>
            <a:lvl2pPr lvl="1" rtl="0">
              <a:spcBef>
                <a:spcPts val="0"/>
              </a:spcBef>
              <a:spcAft>
                <a:spcPts val="0"/>
              </a:spcAft>
              <a:buSzPts val="1100"/>
              <a:buFont typeface="Salesforce Sans"/>
              <a:buNone/>
              <a:defRPr>
                <a:latin typeface="Salesforce Sans"/>
                <a:ea typeface="Salesforce Sans"/>
                <a:cs typeface="Salesforce Sans"/>
                <a:sym typeface="Salesforce Sans"/>
              </a:defRPr>
            </a:lvl2pPr>
            <a:lvl3pPr lvl="2" rtl="0">
              <a:spcBef>
                <a:spcPts val="0"/>
              </a:spcBef>
              <a:spcAft>
                <a:spcPts val="0"/>
              </a:spcAft>
              <a:buSzPts val="1100"/>
              <a:buFont typeface="Salesforce Sans"/>
              <a:buNone/>
              <a:defRPr>
                <a:latin typeface="Salesforce Sans"/>
                <a:ea typeface="Salesforce Sans"/>
                <a:cs typeface="Salesforce Sans"/>
                <a:sym typeface="Salesforce Sans"/>
              </a:defRPr>
            </a:lvl3pPr>
            <a:lvl4pPr lvl="3" rtl="0">
              <a:spcBef>
                <a:spcPts val="0"/>
              </a:spcBef>
              <a:spcAft>
                <a:spcPts val="0"/>
              </a:spcAft>
              <a:buSzPts val="1100"/>
              <a:buFont typeface="Salesforce Sans"/>
              <a:buNone/>
              <a:defRPr>
                <a:latin typeface="Salesforce Sans"/>
                <a:ea typeface="Salesforce Sans"/>
                <a:cs typeface="Salesforce Sans"/>
                <a:sym typeface="Salesforce Sans"/>
              </a:defRPr>
            </a:lvl4pPr>
            <a:lvl5pPr lvl="4" rtl="0">
              <a:spcBef>
                <a:spcPts val="0"/>
              </a:spcBef>
              <a:spcAft>
                <a:spcPts val="0"/>
              </a:spcAft>
              <a:buSzPts val="1100"/>
              <a:buFont typeface="Salesforce Sans"/>
              <a:buNone/>
              <a:defRPr>
                <a:latin typeface="Salesforce Sans"/>
                <a:ea typeface="Salesforce Sans"/>
                <a:cs typeface="Salesforce Sans"/>
                <a:sym typeface="Salesforce Sans"/>
              </a:defRPr>
            </a:lvl5pPr>
            <a:lvl6pPr lvl="5" rtl="0">
              <a:spcBef>
                <a:spcPts val="0"/>
              </a:spcBef>
              <a:spcAft>
                <a:spcPts val="0"/>
              </a:spcAft>
              <a:buSzPts val="1100"/>
              <a:buFont typeface="Salesforce Sans"/>
              <a:buNone/>
              <a:defRPr>
                <a:latin typeface="Salesforce Sans"/>
                <a:ea typeface="Salesforce Sans"/>
                <a:cs typeface="Salesforce Sans"/>
                <a:sym typeface="Salesforce Sans"/>
              </a:defRPr>
            </a:lvl6pPr>
            <a:lvl7pPr lvl="6" rtl="0">
              <a:spcBef>
                <a:spcPts val="0"/>
              </a:spcBef>
              <a:spcAft>
                <a:spcPts val="0"/>
              </a:spcAft>
              <a:buSzPts val="1100"/>
              <a:buFont typeface="Salesforce Sans"/>
              <a:buNone/>
              <a:defRPr>
                <a:latin typeface="Salesforce Sans"/>
                <a:ea typeface="Salesforce Sans"/>
                <a:cs typeface="Salesforce Sans"/>
                <a:sym typeface="Salesforce Sans"/>
              </a:defRPr>
            </a:lvl7pPr>
            <a:lvl8pPr lvl="7" rtl="0">
              <a:spcBef>
                <a:spcPts val="0"/>
              </a:spcBef>
              <a:spcAft>
                <a:spcPts val="0"/>
              </a:spcAft>
              <a:buSzPts val="1100"/>
              <a:buFont typeface="Salesforce Sans"/>
              <a:buNone/>
              <a:defRPr>
                <a:latin typeface="Salesforce Sans"/>
                <a:ea typeface="Salesforce Sans"/>
                <a:cs typeface="Salesforce Sans"/>
                <a:sym typeface="Salesforce Sans"/>
              </a:defRPr>
            </a:lvl8pPr>
            <a:lvl9pPr lvl="8" rtl="0">
              <a:spcBef>
                <a:spcPts val="0"/>
              </a:spcBef>
              <a:spcAft>
                <a:spcPts val="0"/>
              </a:spcAft>
              <a:buSzPts val="1100"/>
              <a:buFont typeface="Salesforce Sans"/>
              <a:buNone/>
              <a:defRPr>
                <a:latin typeface="Salesforce Sans"/>
                <a:ea typeface="Salesforce Sans"/>
                <a:cs typeface="Salesforce Sans"/>
                <a:sym typeface="Salesforce Sans"/>
              </a:defRPr>
            </a:lvl9pPr>
          </a:lstStyle>
          <a:p>
            <a:endParaRPr/>
          </a:p>
        </p:txBody>
      </p:sp>
      <p:sp>
        <p:nvSpPr>
          <p:cNvPr id="549" name="Google Shape;549;p83"/>
          <p:cNvSpPr txBox="1">
            <a:spLocks noGrp="1"/>
          </p:cNvSpPr>
          <p:nvPr>
            <p:ph type="title" idx="2"/>
          </p:nvPr>
        </p:nvSpPr>
        <p:spPr>
          <a:xfrm>
            <a:off x="311671" y="633843"/>
            <a:ext cx="8568000" cy="3561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1700"/>
              <a:buFont typeface="Salesforce Sans Light"/>
              <a:buNone/>
              <a:defRPr sz="1700" b="0">
                <a:solidFill>
                  <a:srgbClr val="666666"/>
                </a:solidFill>
                <a:latin typeface="Salesforce Sans Light"/>
                <a:ea typeface="Salesforce Sans Light"/>
                <a:cs typeface="Salesforce Sans Light"/>
                <a:sym typeface="Salesforce Sans Light"/>
              </a:defRPr>
            </a:lvl1pPr>
            <a:lvl2pPr lvl="1"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9pPr>
          </a:lstStyle>
          <a:p>
            <a:endParaRPr/>
          </a:p>
        </p:txBody>
      </p:sp>
      <p:pic>
        <p:nvPicPr>
          <p:cNvPr id="550" name="Google Shape;550;p83"/>
          <p:cNvPicPr preferRelativeResize="0"/>
          <p:nvPr/>
        </p:nvPicPr>
        <p:blipFill rotWithShape="1">
          <a:blip r:embed="rId2">
            <a:alphaModFix/>
          </a:blip>
          <a:srcRect l="43949"/>
          <a:stretch/>
        </p:blipFill>
        <p:spPr>
          <a:xfrm>
            <a:off x="8283944" y="4471988"/>
            <a:ext cx="592105" cy="390900"/>
          </a:xfrm>
          <a:prstGeom prst="rect">
            <a:avLst/>
          </a:prstGeom>
          <a:noFill/>
          <a:ln>
            <a:noFill/>
          </a:ln>
        </p:spPr>
      </p:pic>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D - Basic 1">
  <p:cSld name="D - Basic_1_1">
    <p:bg>
      <p:bgPr>
        <a:solidFill>
          <a:schemeClr val="lt1"/>
        </a:solidFill>
        <a:effectLst/>
      </p:bgPr>
    </p:bg>
    <p:spTree>
      <p:nvGrpSpPr>
        <p:cNvPr id="1" name="Shape 551"/>
        <p:cNvGrpSpPr/>
        <p:nvPr/>
      </p:nvGrpSpPr>
      <p:grpSpPr>
        <a:xfrm>
          <a:off x="0" y="0"/>
          <a:ext cx="0" cy="0"/>
          <a:chOff x="0" y="0"/>
          <a:chExt cx="0" cy="0"/>
        </a:xfrm>
      </p:grpSpPr>
      <p:sp>
        <p:nvSpPr>
          <p:cNvPr id="552" name="Google Shape;552;p84"/>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553" name="Google Shape;553;p84"/>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554" name="Google Shape;554;p84"/>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N1 - Low Plains">
  <p:cSld name="D - Basic_1_1_1_1_1_1_1_1_1_1_1_1_1_1">
    <p:bg>
      <p:bgPr>
        <a:solidFill>
          <a:schemeClr val="lt1"/>
        </a:solidFill>
        <a:effectLst/>
      </p:bgPr>
    </p:bg>
    <p:spTree>
      <p:nvGrpSpPr>
        <p:cNvPr id="1" name="Shape 555"/>
        <p:cNvGrpSpPr/>
        <p:nvPr/>
      </p:nvGrpSpPr>
      <p:grpSpPr>
        <a:xfrm>
          <a:off x="0" y="0"/>
          <a:ext cx="0" cy="0"/>
          <a:chOff x="0" y="0"/>
          <a:chExt cx="0" cy="0"/>
        </a:xfrm>
      </p:grpSpPr>
      <p:sp>
        <p:nvSpPr>
          <p:cNvPr id="556" name="Google Shape;556;p85"/>
          <p:cNvSpPr/>
          <p:nvPr/>
        </p:nvSpPr>
        <p:spPr>
          <a:xfrm>
            <a:off x="-10596" y="146194"/>
            <a:ext cx="9154500" cy="5015700"/>
          </a:xfrm>
          <a:prstGeom prst="rect">
            <a:avLst/>
          </a:prstGeom>
          <a:solidFill>
            <a:srgbClr val="FFFFFF"/>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sz="1100"/>
          </a:p>
        </p:txBody>
      </p:sp>
      <p:pic>
        <p:nvPicPr>
          <p:cNvPr id="557" name="Google Shape;557;p85"/>
          <p:cNvPicPr preferRelativeResize="0"/>
          <p:nvPr/>
        </p:nvPicPr>
        <p:blipFill rotWithShape="1">
          <a:blip r:embed="rId2">
            <a:alphaModFix amt="80000"/>
          </a:blip>
          <a:srcRect t="-900" b="899"/>
          <a:stretch/>
        </p:blipFill>
        <p:spPr>
          <a:xfrm>
            <a:off x="0" y="175240"/>
            <a:ext cx="9143994" cy="4978910"/>
          </a:xfrm>
          <a:prstGeom prst="rect">
            <a:avLst/>
          </a:prstGeom>
          <a:noFill/>
          <a:ln>
            <a:noFill/>
          </a:ln>
        </p:spPr>
      </p:pic>
      <p:sp>
        <p:nvSpPr>
          <p:cNvPr id="558" name="Google Shape;558;p85"/>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559" name="Google Shape;559;p85"/>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560" name="Google Shape;560;p85"/>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561" name="Google Shape;561;p85"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62"/>
        <p:cNvGrpSpPr/>
        <p:nvPr/>
      </p:nvGrpSpPr>
      <p:grpSpPr>
        <a:xfrm>
          <a:off x="0" y="0"/>
          <a:ext cx="0" cy="0"/>
          <a:chOff x="0" y="0"/>
          <a:chExt cx="0" cy="0"/>
        </a:xfrm>
      </p:grpSpPr>
      <p:sp>
        <p:nvSpPr>
          <p:cNvPr id="563" name="Google Shape;563;p86"/>
          <p:cNvSpPr txBox="1">
            <a:spLocks noGrp="1"/>
          </p:cNvSpPr>
          <p:nvPr>
            <p:ph type="ctrTitle"/>
          </p:nvPr>
        </p:nvSpPr>
        <p:spPr>
          <a:xfrm>
            <a:off x="311708" y="744575"/>
            <a:ext cx="8520600" cy="2052600"/>
          </a:xfrm>
          <a:prstGeom prst="rect">
            <a:avLst/>
          </a:prstGeom>
        </p:spPr>
        <p:txBody>
          <a:bodyPr spcFirstLastPara="1" wrap="square" lIns="0" tIns="0" rIns="0" bIns="0" anchor="b" anchorCtr="0">
            <a:noAutofit/>
          </a:bodyPr>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564" name="Google Shape;564;p86"/>
          <p:cNvSpPr txBox="1">
            <a:spLocks noGrp="1"/>
          </p:cNvSpPr>
          <p:nvPr>
            <p:ph type="subTitle" idx="1"/>
          </p:nvPr>
        </p:nvSpPr>
        <p:spPr>
          <a:xfrm>
            <a:off x="311700" y="2834125"/>
            <a:ext cx="8520600" cy="792600"/>
          </a:xfrm>
          <a:prstGeom prst="rect">
            <a:avLst/>
          </a:prstGeom>
        </p:spPr>
        <p:txBody>
          <a:bodyPr spcFirstLastPara="1" wrap="square" lIns="0" tIns="0" rIns="0" bIns="0" anchor="t" anchorCtr="0">
            <a:noAutofit/>
          </a:bodyPr>
          <a:lstStyle>
            <a:lvl1pPr lvl="0" algn="ctr" rtl="0">
              <a:lnSpc>
                <a:spcPct val="100000"/>
              </a:lnSpc>
              <a:spcBef>
                <a:spcPts val="800"/>
              </a:spcBef>
              <a:spcAft>
                <a:spcPts val="0"/>
              </a:spcAft>
              <a:buSzPts val="2800"/>
              <a:buNone/>
              <a:defRPr sz="2800"/>
            </a:lvl1pPr>
            <a:lvl2pPr lvl="1" algn="ctr" rtl="0">
              <a:lnSpc>
                <a:spcPct val="100000"/>
              </a:lnSpc>
              <a:spcBef>
                <a:spcPts val="20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200"/>
              </a:spcBef>
              <a:spcAft>
                <a:spcPts val="0"/>
              </a:spcAft>
              <a:buSzPts val="2800"/>
              <a:buNone/>
              <a:defRPr sz="2800"/>
            </a:lvl5pPr>
            <a:lvl6pPr lvl="5" algn="ctr" rtl="0">
              <a:lnSpc>
                <a:spcPct val="100000"/>
              </a:lnSpc>
              <a:spcBef>
                <a:spcPts val="300"/>
              </a:spcBef>
              <a:spcAft>
                <a:spcPts val="0"/>
              </a:spcAft>
              <a:buSzPts val="2800"/>
              <a:buNone/>
              <a:defRPr sz="2800"/>
            </a:lvl6pPr>
            <a:lvl7pPr lvl="6" algn="ctr" rtl="0">
              <a:lnSpc>
                <a:spcPct val="100000"/>
              </a:lnSpc>
              <a:spcBef>
                <a:spcPts val="300"/>
              </a:spcBef>
              <a:spcAft>
                <a:spcPts val="0"/>
              </a:spcAft>
              <a:buSzPts val="2800"/>
              <a:buNone/>
              <a:defRPr sz="2800"/>
            </a:lvl7pPr>
            <a:lvl8pPr lvl="7" algn="ctr" rtl="0">
              <a:lnSpc>
                <a:spcPct val="100000"/>
              </a:lnSpc>
              <a:spcBef>
                <a:spcPts val="300"/>
              </a:spcBef>
              <a:spcAft>
                <a:spcPts val="0"/>
              </a:spcAft>
              <a:buSzPts val="2800"/>
              <a:buNone/>
              <a:defRPr sz="2800"/>
            </a:lvl8pPr>
            <a:lvl9pPr lvl="8" algn="ctr" rtl="0">
              <a:lnSpc>
                <a:spcPct val="100000"/>
              </a:lnSpc>
              <a:spcBef>
                <a:spcPts val="300"/>
              </a:spcBef>
              <a:spcAft>
                <a:spcPts val="0"/>
              </a:spcAft>
              <a:buSzPts val="2800"/>
              <a:buNone/>
              <a:defRPr sz="2800"/>
            </a:lvl9pPr>
          </a:lstStyle>
          <a:p>
            <a:endParaRPr/>
          </a:p>
        </p:txBody>
      </p:sp>
      <p:sp>
        <p:nvSpPr>
          <p:cNvPr id="565" name="Google Shape;565;p8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rtl="0">
              <a:buNone/>
              <a:defRPr sz="1400"/>
            </a:lvl1pPr>
            <a:lvl2pPr lvl="1" rtl="0">
              <a:buNone/>
              <a:defRPr sz="1400"/>
            </a:lvl2pPr>
            <a:lvl3pPr lvl="2" rtl="0">
              <a:buNone/>
              <a:defRPr sz="1400"/>
            </a:lvl3pPr>
            <a:lvl4pPr lvl="3" rtl="0">
              <a:buNone/>
              <a:defRPr sz="1400"/>
            </a:lvl4pPr>
            <a:lvl5pPr lvl="4" rtl="0">
              <a:buNone/>
              <a:defRPr sz="1400"/>
            </a:lvl5pPr>
            <a:lvl6pPr lvl="5" rtl="0">
              <a:buNone/>
              <a:defRPr sz="1400"/>
            </a:lvl6pPr>
            <a:lvl7pPr lvl="6" rtl="0">
              <a:buNone/>
              <a:defRPr sz="1400"/>
            </a:lvl7pPr>
            <a:lvl8pPr lvl="7" rtl="0">
              <a:buNone/>
              <a:defRPr sz="1400"/>
            </a:lvl8pPr>
            <a:lvl9pPr lvl="8" rtl="0">
              <a:buNone/>
              <a:defRPr sz="1400"/>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matchingName="Y5 - GRK- Journey Path Alt">
  <p:cSld name="GRK_Journey Path Alt">
    <p:bg>
      <p:bgPr>
        <a:solidFill>
          <a:srgbClr val="F4F4F4"/>
        </a:solidFill>
        <a:effectLst/>
      </p:bgPr>
    </p:bg>
    <p:spTree>
      <p:nvGrpSpPr>
        <p:cNvPr id="1" name="Shape 566"/>
        <p:cNvGrpSpPr/>
        <p:nvPr/>
      </p:nvGrpSpPr>
      <p:grpSpPr>
        <a:xfrm>
          <a:off x="0" y="0"/>
          <a:ext cx="0" cy="0"/>
          <a:chOff x="0" y="0"/>
          <a:chExt cx="0" cy="0"/>
        </a:xfrm>
      </p:grpSpPr>
      <p:pic>
        <p:nvPicPr>
          <p:cNvPr id="567" name="Google Shape;567;p87"/>
          <p:cNvPicPr preferRelativeResize="0"/>
          <p:nvPr/>
        </p:nvPicPr>
        <p:blipFill rotWithShape="1">
          <a:blip r:embed="rId2">
            <a:alphaModFix/>
          </a:blip>
          <a:srcRect l="579" r="1188" b="30289"/>
          <a:stretch/>
        </p:blipFill>
        <p:spPr>
          <a:xfrm>
            <a:off x="1" y="2991640"/>
            <a:ext cx="9157335" cy="1196081"/>
          </a:xfrm>
          <a:prstGeom prst="rect">
            <a:avLst/>
          </a:prstGeom>
          <a:noFill/>
          <a:ln>
            <a:noFill/>
          </a:ln>
        </p:spPr>
      </p:pic>
      <p:pic>
        <p:nvPicPr>
          <p:cNvPr id="568" name="Google Shape;568;p87"/>
          <p:cNvPicPr preferRelativeResize="0"/>
          <p:nvPr/>
        </p:nvPicPr>
        <p:blipFill rotWithShape="1">
          <a:blip r:embed="rId3">
            <a:alphaModFix/>
          </a:blip>
          <a:srcRect r="79939"/>
          <a:stretch/>
        </p:blipFill>
        <p:spPr>
          <a:xfrm flipH="1">
            <a:off x="7599824" y="3127734"/>
            <a:ext cx="1557511" cy="1100996"/>
          </a:xfrm>
          <a:prstGeom prst="rect">
            <a:avLst/>
          </a:prstGeom>
          <a:noFill/>
          <a:ln>
            <a:noFill/>
          </a:ln>
        </p:spPr>
      </p:pic>
      <p:pic>
        <p:nvPicPr>
          <p:cNvPr id="569" name="Google Shape;569;p87"/>
          <p:cNvPicPr preferRelativeResize="0"/>
          <p:nvPr/>
        </p:nvPicPr>
        <p:blipFill rotWithShape="1">
          <a:blip r:embed="rId4">
            <a:alphaModFix/>
          </a:blip>
          <a:srcRect b="21365"/>
          <a:stretch/>
        </p:blipFill>
        <p:spPr>
          <a:xfrm flipH="1">
            <a:off x="-13234" y="2706053"/>
            <a:ext cx="2577989" cy="1366465"/>
          </a:xfrm>
          <a:prstGeom prst="rect">
            <a:avLst/>
          </a:prstGeom>
          <a:noFill/>
          <a:ln>
            <a:noFill/>
          </a:ln>
        </p:spPr>
      </p:pic>
      <p:pic>
        <p:nvPicPr>
          <p:cNvPr id="570" name="Google Shape;570;p87" descr="hillswithpath-01.png"/>
          <p:cNvPicPr preferRelativeResize="0"/>
          <p:nvPr/>
        </p:nvPicPr>
        <p:blipFill rotWithShape="1">
          <a:blip r:embed="rId5">
            <a:alphaModFix/>
          </a:blip>
          <a:srcRect l="9196" t="69639" r="30536"/>
          <a:stretch/>
        </p:blipFill>
        <p:spPr>
          <a:xfrm>
            <a:off x="1" y="3429302"/>
            <a:ext cx="9157332" cy="1729541"/>
          </a:xfrm>
          <a:prstGeom prst="rect">
            <a:avLst/>
          </a:prstGeom>
          <a:noFill/>
          <a:ln>
            <a:noFill/>
          </a:ln>
        </p:spPr>
      </p:pic>
      <p:sp>
        <p:nvSpPr>
          <p:cNvPr id="571" name="Google Shape;571;p87"/>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572" name="Google Shape;572;p87"/>
          <p:cNvSpPr txBox="1">
            <a:spLocks noGrp="1"/>
          </p:cNvSpPr>
          <p:nvPr>
            <p:ph type="ftr" idx="11"/>
          </p:nvPr>
        </p:nvSpPr>
        <p:spPr>
          <a:xfrm>
            <a:off x="4571999" y="4928874"/>
            <a:ext cx="4132200" cy="1605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100"/>
              <a:buNone/>
              <a:defRPr sz="800">
                <a:solidFill>
                  <a:schemeClr val="accent2"/>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573" name="Google Shape;573;p87"/>
          <p:cNvSpPr txBox="1">
            <a:spLocks noGrp="1"/>
          </p:cNvSpPr>
          <p:nvPr>
            <p:ph type="body" idx="1"/>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574" name="Google Shape;574;p87"/>
          <p:cNvSpPr txBox="1">
            <a:spLocks noGrp="1"/>
          </p:cNvSpPr>
          <p:nvPr>
            <p:ph type="body" idx="2"/>
          </p:nvPr>
        </p:nvSpPr>
        <p:spPr>
          <a:xfrm>
            <a:off x="428737" y="1208915"/>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A1 - Title Slide_ A">
  <p:cSld name="Title Slide_ A">
    <p:bg>
      <p:bgPr>
        <a:solidFill>
          <a:srgbClr val="F4F4F4"/>
        </a:solidFill>
        <a:effectLst/>
      </p:bgPr>
    </p:bg>
    <p:spTree>
      <p:nvGrpSpPr>
        <p:cNvPr id="1" name="Shape 580"/>
        <p:cNvGrpSpPr/>
        <p:nvPr/>
      </p:nvGrpSpPr>
      <p:grpSpPr>
        <a:xfrm>
          <a:off x="0" y="0"/>
          <a:ext cx="0" cy="0"/>
          <a:chOff x="0" y="0"/>
          <a:chExt cx="0" cy="0"/>
        </a:xfrm>
      </p:grpSpPr>
      <p:pic>
        <p:nvPicPr>
          <p:cNvPr id="581" name="Google Shape;581;p89"/>
          <p:cNvPicPr preferRelativeResize="0"/>
          <p:nvPr/>
        </p:nvPicPr>
        <p:blipFill rotWithShape="1">
          <a:blip r:embed="rId2">
            <a:alphaModFix/>
          </a:blip>
          <a:srcRect/>
          <a:stretch/>
        </p:blipFill>
        <p:spPr>
          <a:xfrm>
            <a:off x="0" y="670"/>
            <a:ext cx="9141615" cy="5142158"/>
          </a:xfrm>
          <a:prstGeom prst="rect">
            <a:avLst/>
          </a:prstGeom>
          <a:noFill/>
          <a:ln>
            <a:noFill/>
          </a:ln>
        </p:spPr>
      </p:pic>
      <p:pic>
        <p:nvPicPr>
          <p:cNvPr id="582" name="Google Shape;582;p89"/>
          <p:cNvPicPr preferRelativeResize="0"/>
          <p:nvPr/>
        </p:nvPicPr>
        <p:blipFill rotWithShape="1">
          <a:blip r:embed="rId3">
            <a:alphaModFix/>
          </a:blip>
          <a:srcRect/>
          <a:stretch/>
        </p:blipFill>
        <p:spPr>
          <a:xfrm>
            <a:off x="0" y="670"/>
            <a:ext cx="9141615" cy="5142158"/>
          </a:xfrm>
          <a:prstGeom prst="rect">
            <a:avLst/>
          </a:prstGeom>
          <a:noFill/>
          <a:ln>
            <a:noFill/>
          </a:ln>
        </p:spPr>
      </p:pic>
      <p:sp>
        <p:nvSpPr>
          <p:cNvPr id="583" name="Google Shape;583;p89"/>
          <p:cNvSpPr txBox="1">
            <a:spLocks noGrp="1"/>
          </p:cNvSpPr>
          <p:nvPr>
            <p:ph type="ctrTitle"/>
          </p:nvPr>
        </p:nvSpPr>
        <p:spPr>
          <a:xfrm>
            <a:off x="425570" y="1527299"/>
            <a:ext cx="5062200" cy="9738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SzPts val="1100"/>
              <a:buNone/>
              <a:defRPr sz="26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584" name="Google Shape;584;p89"/>
          <p:cNvSpPr txBox="1">
            <a:spLocks noGrp="1"/>
          </p:cNvSpPr>
          <p:nvPr>
            <p:ph type="subTitle" idx="1"/>
          </p:nvPr>
        </p:nvSpPr>
        <p:spPr>
          <a:xfrm>
            <a:off x="433655" y="2547772"/>
            <a:ext cx="5054100" cy="3576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1800"/>
              <a:buNone/>
              <a:defRPr sz="1800" b="0" i="0">
                <a:solidFill>
                  <a:schemeClr val="accent1"/>
                </a:solidFill>
                <a:latin typeface="Salesforce Sans"/>
                <a:ea typeface="Salesforce Sans"/>
                <a:cs typeface="Salesforce Sans"/>
                <a:sym typeface="Salesforce Sans"/>
              </a:defRPr>
            </a:lvl1pPr>
            <a:lvl2pPr lvl="1" algn="ctr" rtl="0">
              <a:spcBef>
                <a:spcPts val="200"/>
              </a:spcBef>
              <a:spcAft>
                <a:spcPts val="0"/>
              </a:spcAft>
              <a:buSzPts val="1400"/>
              <a:buNone/>
              <a:defRPr>
                <a:solidFill>
                  <a:srgbClr val="8A9ABD"/>
                </a:solidFill>
              </a:defRPr>
            </a:lvl2pPr>
            <a:lvl3pPr lvl="2" algn="ctr" rtl="0">
              <a:spcBef>
                <a:spcPts val="500"/>
              </a:spcBef>
              <a:spcAft>
                <a:spcPts val="0"/>
              </a:spcAft>
              <a:buSzPts val="1200"/>
              <a:buNone/>
              <a:defRPr>
                <a:solidFill>
                  <a:srgbClr val="8A9ABD"/>
                </a:solidFill>
              </a:defRPr>
            </a:lvl3pPr>
            <a:lvl4pPr lvl="3" algn="ctr" rtl="0">
              <a:spcBef>
                <a:spcPts val="500"/>
              </a:spcBef>
              <a:spcAft>
                <a:spcPts val="0"/>
              </a:spcAft>
              <a:buSzPts val="1100"/>
              <a:buNone/>
              <a:defRPr>
                <a:solidFill>
                  <a:srgbClr val="8A9ABD"/>
                </a:solidFill>
              </a:defRPr>
            </a:lvl4pPr>
            <a:lvl5pPr lvl="4" algn="ctr" rtl="0">
              <a:spcBef>
                <a:spcPts val="500"/>
              </a:spcBef>
              <a:spcAft>
                <a:spcPts val="0"/>
              </a:spcAft>
              <a:buSzPts val="1500"/>
              <a:buNone/>
              <a:defRPr>
                <a:solidFill>
                  <a:srgbClr val="8A9ABD"/>
                </a:solidFill>
              </a:defRPr>
            </a:lvl5pPr>
            <a:lvl6pPr lvl="5" algn="ctr" rtl="0">
              <a:spcBef>
                <a:spcPts val="500"/>
              </a:spcBef>
              <a:spcAft>
                <a:spcPts val="0"/>
              </a:spcAft>
              <a:buClr>
                <a:srgbClr val="8A9ABD"/>
              </a:buClr>
              <a:buSzPts val="1500"/>
              <a:buNone/>
              <a:defRPr>
                <a:solidFill>
                  <a:srgbClr val="8A9ABD"/>
                </a:solidFill>
              </a:defRPr>
            </a:lvl6pPr>
            <a:lvl7pPr lvl="6" algn="ctr" rtl="0">
              <a:spcBef>
                <a:spcPts val="300"/>
              </a:spcBef>
              <a:spcAft>
                <a:spcPts val="0"/>
              </a:spcAft>
              <a:buClr>
                <a:srgbClr val="8A9ABD"/>
              </a:buClr>
              <a:buSzPts val="1500"/>
              <a:buNone/>
              <a:defRPr>
                <a:solidFill>
                  <a:srgbClr val="8A9ABD"/>
                </a:solidFill>
              </a:defRPr>
            </a:lvl7pPr>
            <a:lvl8pPr lvl="7" algn="ctr" rtl="0">
              <a:spcBef>
                <a:spcPts val="300"/>
              </a:spcBef>
              <a:spcAft>
                <a:spcPts val="0"/>
              </a:spcAft>
              <a:buClr>
                <a:srgbClr val="8A9ABD"/>
              </a:buClr>
              <a:buSzPts val="1500"/>
              <a:buNone/>
              <a:defRPr>
                <a:solidFill>
                  <a:srgbClr val="8A9ABD"/>
                </a:solidFill>
              </a:defRPr>
            </a:lvl8pPr>
            <a:lvl9pPr lvl="8" algn="ctr" rtl="0">
              <a:spcBef>
                <a:spcPts val="300"/>
              </a:spcBef>
              <a:spcAft>
                <a:spcPts val="0"/>
              </a:spcAft>
              <a:buClr>
                <a:srgbClr val="8A9ABD"/>
              </a:buClr>
              <a:buSzPts val="1500"/>
              <a:buNone/>
              <a:defRPr>
                <a:solidFill>
                  <a:srgbClr val="8A9ABD"/>
                </a:solidFill>
              </a:defRPr>
            </a:lvl9pPr>
          </a:lstStyle>
          <a:p>
            <a:endParaRPr/>
          </a:p>
        </p:txBody>
      </p:sp>
      <p:sp>
        <p:nvSpPr>
          <p:cNvPr id="585" name="Google Shape;585;p89"/>
          <p:cNvSpPr txBox="1">
            <a:spLocks noGrp="1"/>
          </p:cNvSpPr>
          <p:nvPr>
            <p:ph type="body" idx="2"/>
          </p:nvPr>
        </p:nvSpPr>
        <p:spPr>
          <a:xfrm>
            <a:off x="433655" y="3777993"/>
            <a:ext cx="4836600" cy="2139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400"/>
              <a:buFont typeface="Salesforce Sans"/>
              <a:buNone/>
              <a:defRPr sz="1400" b="0" i="0">
                <a:solidFill>
                  <a:schemeClr val="accent1"/>
                </a:solidFill>
                <a:latin typeface="Salesforce Sans"/>
                <a:ea typeface="Salesforce Sans"/>
                <a:cs typeface="Salesforce Sans"/>
                <a:sym typeface="Salesforce Sans"/>
              </a:defRPr>
            </a:lvl1pPr>
            <a:lvl2pPr marL="914400" lvl="1" indent="-228600" algn="l" rtl="0">
              <a:spcBef>
                <a:spcPts val="200"/>
              </a:spcBef>
              <a:spcAft>
                <a:spcPts val="0"/>
              </a:spcAft>
              <a:buSzPts val="1200"/>
              <a:buFont typeface="Arial"/>
              <a:buNone/>
              <a:defRPr sz="11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200"/>
              </a:spcBef>
              <a:spcAft>
                <a:spcPts val="0"/>
              </a:spcAft>
              <a:buClr>
                <a:srgbClr val="BFBFBF"/>
              </a:buClr>
              <a:buSzPts val="1100"/>
              <a:buFont typeface="Arial"/>
              <a:buNone/>
              <a:defRPr sz="1100">
                <a:solidFill>
                  <a:schemeClr val="lt2"/>
                </a:solidFill>
                <a:latin typeface="Salesforce Sans"/>
                <a:ea typeface="Salesforce Sans"/>
                <a:cs typeface="Salesforce Sans"/>
                <a:sym typeface="Salesforce Sans"/>
              </a:defRPr>
            </a:lvl3pPr>
            <a:lvl4pPr marL="1828800" lvl="3" indent="-273050" algn="l" rtl="0">
              <a:spcBef>
                <a:spcPts val="0"/>
              </a:spcBef>
              <a:spcAft>
                <a:spcPts val="0"/>
              </a:spcAft>
              <a:buSzPts val="700"/>
              <a:buChar char="•"/>
              <a:defRPr sz="7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100"/>
              <a:buNone/>
              <a:defRPr sz="700">
                <a:solidFill>
                  <a:schemeClr val="lt1"/>
                </a:solidFill>
                <a:latin typeface="Salesforce Sans"/>
                <a:ea typeface="Salesforce Sans"/>
                <a:cs typeface="Salesforce Sans"/>
                <a:sym typeface="Salesforce Sans"/>
              </a:defRPr>
            </a:lvl5pPr>
            <a:lvl6pPr marL="2743200" lvl="5" indent="-317500" algn="l" rtl="0">
              <a:spcBef>
                <a:spcPts val="3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586" name="Google Shape;586;p89"/>
          <p:cNvSpPr txBox="1">
            <a:spLocks noGrp="1"/>
          </p:cNvSpPr>
          <p:nvPr>
            <p:ph type="body" idx="3"/>
          </p:nvPr>
        </p:nvSpPr>
        <p:spPr>
          <a:xfrm>
            <a:off x="433655" y="3563213"/>
            <a:ext cx="4836600" cy="1857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400"/>
              <a:buNone/>
              <a:defRPr sz="1400" b="1">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pic>
        <p:nvPicPr>
          <p:cNvPr id="587" name="Google Shape;587;p89" descr="pasted-image.pdf"/>
          <p:cNvPicPr preferRelativeResize="0"/>
          <p:nvPr/>
        </p:nvPicPr>
        <p:blipFill rotWithShape="1">
          <a:blip r:embed="rId4">
            <a:alphaModFix/>
          </a:blip>
          <a:srcRect/>
          <a:stretch/>
        </p:blipFill>
        <p:spPr>
          <a:xfrm>
            <a:off x="375915" y="327752"/>
            <a:ext cx="1012204" cy="708671"/>
          </a:xfrm>
          <a:prstGeom prst="rect">
            <a:avLst/>
          </a:prstGeom>
          <a:noFill/>
          <a:ln>
            <a:noFill/>
          </a:ln>
        </p:spPr>
      </p:pic>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S1 - Cityscape Vignette">
  <p:cSld name="Cityscape Vignette">
    <p:bg>
      <p:bgPr>
        <a:solidFill>
          <a:srgbClr val="F4F4F4"/>
        </a:solidFill>
        <a:effectLst/>
      </p:bgPr>
    </p:bg>
    <p:spTree>
      <p:nvGrpSpPr>
        <p:cNvPr id="1" name="Shape 588"/>
        <p:cNvGrpSpPr/>
        <p:nvPr/>
      </p:nvGrpSpPr>
      <p:grpSpPr>
        <a:xfrm>
          <a:off x="0" y="0"/>
          <a:ext cx="0" cy="0"/>
          <a:chOff x="0" y="0"/>
          <a:chExt cx="0" cy="0"/>
        </a:xfrm>
      </p:grpSpPr>
      <p:pic>
        <p:nvPicPr>
          <p:cNvPr id="589" name="Google Shape;589;p90"/>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590" name="Google Shape;590;p90"/>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591" name="Google Shape;591;p90"/>
          <p:cNvSpPr txBox="1">
            <a:spLocks noGrp="1"/>
          </p:cNvSpPr>
          <p:nvPr>
            <p:ph type="body" idx="1"/>
          </p:nvPr>
        </p:nvSpPr>
        <p:spPr>
          <a:xfrm>
            <a:off x="428737" y="1208915"/>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592" name="Google Shape;592;p90"/>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pic>
        <p:nvPicPr>
          <p:cNvPr id="593" name="Google Shape;593;p90"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A2 - Title Slide_ B">
  <p:cSld name="Title Slide_ B">
    <p:bg>
      <p:bgPr>
        <a:solidFill>
          <a:srgbClr val="F4F4F4"/>
        </a:solidFill>
        <a:effectLst/>
      </p:bgPr>
    </p:bg>
    <p:spTree>
      <p:nvGrpSpPr>
        <p:cNvPr id="1" name="Shape 594"/>
        <p:cNvGrpSpPr/>
        <p:nvPr/>
      </p:nvGrpSpPr>
      <p:grpSpPr>
        <a:xfrm>
          <a:off x="0" y="0"/>
          <a:ext cx="0" cy="0"/>
          <a:chOff x="0" y="0"/>
          <a:chExt cx="0" cy="0"/>
        </a:xfrm>
      </p:grpSpPr>
      <p:pic>
        <p:nvPicPr>
          <p:cNvPr id="595" name="Google Shape;595;p91"/>
          <p:cNvPicPr preferRelativeResize="0"/>
          <p:nvPr/>
        </p:nvPicPr>
        <p:blipFill rotWithShape="1">
          <a:blip r:embed="rId2">
            <a:alphaModFix/>
          </a:blip>
          <a:srcRect/>
          <a:stretch/>
        </p:blipFill>
        <p:spPr>
          <a:xfrm>
            <a:off x="0" y="670"/>
            <a:ext cx="9141615" cy="5142158"/>
          </a:xfrm>
          <a:prstGeom prst="rect">
            <a:avLst/>
          </a:prstGeom>
          <a:noFill/>
          <a:ln>
            <a:noFill/>
          </a:ln>
        </p:spPr>
      </p:pic>
      <p:sp>
        <p:nvSpPr>
          <p:cNvPr id="596" name="Google Shape;596;p91"/>
          <p:cNvSpPr txBox="1">
            <a:spLocks noGrp="1"/>
          </p:cNvSpPr>
          <p:nvPr>
            <p:ph type="ctrTitle"/>
          </p:nvPr>
        </p:nvSpPr>
        <p:spPr>
          <a:xfrm>
            <a:off x="425569" y="1532174"/>
            <a:ext cx="5053500" cy="973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600">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597" name="Google Shape;597;p91"/>
          <p:cNvSpPr txBox="1">
            <a:spLocks noGrp="1"/>
          </p:cNvSpPr>
          <p:nvPr>
            <p:ph type="subTitle" idx="1"/>
          </p:nvPr>
        </p:nvSpPr>
        <p:spPr>
          <a:xfrm>
            <a:off x="433655" y="2547772"/>
            <a:ext cx="5045700" cy="3576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1800"/>
              <a:buNone/>
              <a:defRPr sz="1800" b="0" i="0">
                <a:solidFill>
                  <a:schemeClr val="accent1"/>
                </a:solidFill>
                <a:latin typeface="Salesforce Sans"/>
                <a:ea typeface="Salesforce Sans"/>
                <a:cs typeface="Salesforce Sans"/>
                <a:sym typeface="Salesforce Sans"/>
              </a:defRPr>
            </a:lvl1pPr>
            <a:lvl2pPr lvl="1" algn="ctr" rtl="0">
              <a:spcBef>
                <a:spcPts val="200"/>
              </a:spcBef>
              <a:spcAft>
                <a:spcPts val="0"/>
              </a:spcAft>
              <a:buSzPts val="1400"/>
              <a:buNone/>
              <a:defRPr>
                <a:solidFill>
                  <a:srgbClr val="8A9ABD"/>
                </a:solidFill>
              </a:defRPr>
            </a:lvl2pPr>
            <a:lvl3pPr lvl="2" algn="ctr" rtl="0">
              <a:spcBef>
                <a:spcPts val="500"/>
              </a:spcBef>
              <a:spcAft>
                <a:spcPts val="0"/>
              </a:spcAft>
              <a:buSzPts val="1200"/>
              <a:buNone/>
              <a:defRPr>
                <a:solidFill>
                  <a:srgbClr val="8A9ABD"/>
                </a:solidFill>
              </a:defRPr>
            </a:lvl3pPr>
            <a:lvl4pPr lvl="3" algn="ctr" rtl="0">
              <a:spcBef>
                <a:spcPts val="500"/>
              </a:spcBef>
              <a:spcAft>
                <a:spcPts val="0"/>
              </a:spcAft>
              <a:buSzPts val="1100"/>
              <a:buNone/>
              <a:defRPr>
                <a:solidFill>
                  <a:srgbClr val="8A9ABD"/>
                </a:solidFill>
              </a:defRPr>
            </a:lvl4pPr>
            <a:lvl5pPr lvl="4" algn="ctr" rtl="0">
              <a:spcBef>
                <a:spcPts val="500"/>
              </a:spcBef>
              <a:spcAft>
                <a:spcPts val="0"/>
              </a:spcAft>
              <a:buSzPts val="1500"/>
              <a:buNone/>
              <a:defRPr>
                <a:solidFill>
                  <a:srgbClr val="8A9ABD"/>
                </a:solidFill>
              </a:defRPr>
            </a:lvl5pPr>
            <a:lvl6pPr lvl="5" algn="ctr" rtl="0">
              <a:spcBef>
                <a:spcPts val="500"/>
              </a:spcBef>
              <a:spcAft>
                <a:spcPts val="0"/>
              </a:spcAft>
              <a:buClr>
                <a:srgbClr val="8A9ABD"/>
              </a:buClr>
              <a:buSzPts val="1500"/>
              <a:buNone/>
              <a:defRPr>
                <a:solidFill>
                  <a:srgbClr val="8A9ABD"/>
                </a:solidFill>
              </a:defRPr>
            </a:lvl6pPr>
            <a:lvl7pPr lvl="6" algn="ctr" rtl="0">
              <a:spcBef>
                <a:spcPts val="300"/>
              </a:spcBef>
              <a:spcAft>
                <a:spcPts val="0"/>
              </a:spcAft>
              <a:buClr>
                <a:srgbClr val="8A9ABD"/>
              </a:buClr>
              <a:buSzPts val="1500"/>
              <a:buNone/>
              <a:defRPr>
                <a:solidFill>
                  <a:srgbClr val="8A9ABD"/>
                </a:solidFill>
              </a:defRPr>
            </a:lvl7pPr>
            <a:lvl8pPr lvl="7" algn="ctr" rtl="0">
              <a:spcBef>
                <a:spcPts val="300"/>
              </a:spcBef>
              <a:spcAft>
                <a:spcPts val="0"/>
              </a:spcAft>
              <a:buClr>
                <a:srgbClr val="8A9ABD"/>
              </a:buClr>
              <a:buSzPts val="1500"/>
              <a:buNone/>
              <a:defRPr>
                <a:solidFill>
                  <a:srgbClr val="8A9ABD"/>
                </a:solidFill>
              </a:defRPr>
            </a:lvl8pPr>
            <a:lvl9pPr lvl="8" algn="ctr" rtl="0">
              <a:spcBef>
                <a:spcPts val="300"/>
              </a:spcBef>
              <a:spcAft>
                <a:spcPts val="0"/>
              </a:spcAft>
              <a:buClr>
                <a:srgbClr val="8A9ABD"/>
              </a:buClr>
              <a:buSzPts val="1500"/>
              <a:buNone/>
              <a:defRPr>
                <a:solidFill>
                  <a:srgbClr val="8A9ABD"/>
                </a:solidFill>
              </a:defRPr>
            </a:lvl9pPr>
          </a:lstStyle>
          <a:p>
            <a:endParaRPr/>
          </a:p>
        </p:txBody>
      </p:sp>
      <p:sp>
        <p:nvSpPr>
          <p:cNvPr id="598" name="Google Shape;598;p91"/>
          <p:cNvSpPr txBox="1">
            <a:spLocks noGrp="1"/>
          </p:cNvSpPr>
          <p:nvPr>
            <p:ph type="body" idx="2"/>
          </p:nvPr>
        </p:nvSpPr>
        <p:spPr>
          <a:xfrm>
            <a:off x="433655" y="3766639"/>
            <a:ext cx="4836600" cy="2139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400"/>
              <a:buFont typeface="Salesforce Sans"/>
              <a:buNone/>
              <a:defRPr sz="1400" b="0" i="0">
                <a:solidFill>
                  <a:schemeClr val="accent1"/>
                </a:solidFill>
                <a:latin typeface="Salesforce Sans"/>
                <a:ea typeface="Salesforce Sans"/>
                <a:cs typeface="Salesforce Sans"/>
                <a:sym typeface="Salesforce Sans"/>
              </a:defRPr>
            </a:lvl1pPr>
            <a:lvl2pPr marL="914400" lvl="1" indent="-228600" algn="l" rtl="0">
              <a:spcBef>
                <a:spcPts val="200"/>
              </a:spcBef>
              <a:spcAft>
                <a:spcPts val="0"/>
              </a:spcAft>
              <a:buSzPts val="1200"/>
              <a:buFont typeface="Arial"/>
              <a:buNone/>
              <a:defRPr sz="11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200"/>
              </a:spcBef>
              <a:spcAft>
                <a:spcPts val="0"/>
              </a:spcAft>
              <a:buClr>
                <a:srgbClr val="BFBFBF"/>
              </a:buClr>
              <a:buSzPts val="1100"/>
              <a:buFont typeface="Arial"/>
              <a:buNone/>
              <a:defRPr sz="1100">
                <a:solidFill>
                  <a:schemeClr val="lt2"/>
                </a:solidFill>
                <a:latin typeface="Salesforce Sans"/>
                <a:ea typeface="Salesforce Sans"/>
                <a:cs typeface="Salesforce Sans"/>
                <a:sym typeface="Salesforce Sans"/>
              </a:defRPr>
            </a:lvl3pPr>
            <a:lvl4pPr marL="1828800" lvl="3" indent="-273050" algn="l" rtl="0">
              <a:spcBef>
                <a:spcPts val="0"/>
              </a:spcBef>
              <a:spcAft>
                <a:spcPts val="0"/>
              </a:spcAft>
              <a:buSzPts val="700"/>
              <a:buChar char="•"/>
              <a:defRPr sz="7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100"/>
              <a:buNone/>
              <a:defRPr sz="700">
                <a:solidFill>
                  <a:schemeClr val="lt1"/>
                </a:solidFill>
                <a:latin typeface="Salesforce Sans"/>
                <a:ea typeface="Salesforce Sans"/>
                <a:cs typeface="Salesforce Sans"/>
                <a:sym typeface="Salesforce Sans"/>
              </a:defRPr>
            </a:lvl5pPr>
            <a:lvl6pPr marL="2743200" lvl="5" indent="-317500" algn="l" rtl="0">
              <a:spcBef>
                <a:spcPts val="3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599" name="Google Shape;599;p91"/>
          <p:cNvSpPr txBox="1">
            <a:spLocks noGrp="1"/>
          </p:cNvSpPr>
          <p:nvPr>
            <p:ph type="body" idx="3"/>
          </p:nvPr>
        </p:nvSpPr>
        <p:spPr>
          <a:xfrm>
            <a:off x="433655" y="3563213"/>
            <a:ext cx="4836600" cy="1857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400"/>
              <a:buNone/>
              <a:defRPr sz="1400" b="1">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pic>
        <p:nvPicPr>
          <p:cNvPr id="600" name="Google Shape;600;p91" descr="pasted-image.pdf"/>
          <p:cNvPicPr preferRelativeResize="0"/>
          <p:nvPr/>
        </p:nvPicPr>
        <p:blipFill rotWithShape="1">
          <a:blip r:embed="rId3">
            <a:alphaModFix/>
          </a:blip>
          <a:srcRect/>
          <a:stretch/>
        </p:blipFill>
        <p:spPr>
          <a:xfrm>
            <a:off x="375915" y="327752"/>
            <a:ext cx="1012204" cy="708671"/>
          </a:xfrm>
          <a:prstGeom prst="rect">
            <a:avLst/>
          </a:prstGeom>
          <a:noFill/>
          <a:ln>
            <a:noFill/>
          </a:ln>
        </p:spPr>
      </p:pic>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A3 - Title Slide_ C">
  <p:cSld name="Title Slide_ C">
    <p:bg>
      <p:bgPr>
        <a:solidFill>
          <a:srgbClr val="F4F4F4"/>
        </a:solidFill>
        <a:effectLst/>
      </p:bgPr>
    </p:bg>
    <p:spTree>
      <p:nvGrpSpPr>
        <p:cNvPr id="1" name="Shape 601"/>
        <p:cNvGrpSpPr/>
        <p:nvPr/>
      </p:nvGrpSpPr>
      <p:grpSpPr>
        <a:xfrm>
          <a:off x="0" y="0"/>
          <a:ext cx="0" cy="0"/>
          <a:chOff x="0" y="0"/>
          <a:chExt cx="0" cy="0"/>
        </a:xfrm>
      </p:grpSpPr>
      <p:pic>
        <p:nvPicPr>
          <p:cNvPr id="602" name="Google Shape;602;p92"/>
          <p:cNvPicPr preferRelativeResize="0"/>
          <p:nvPr/>
        </p:nvPicPr>
        <p:blipFill rotWithShape="1">
          <a:blip r:embed="rId2">
            <a:alphaModFix/>
          </a:blip>
          <a:srcRect/>
          <a:stretch/>
        </p:blipFill>
        <p:spPr>
          <a:xfrm>
            <a:off x="685979" y="386432"/>
            <a:ext cx="8455815" cy="4756396"/>
          </a:xfrm>
          <a:prstGeom prst="rect">
            <a:avLst/>
          </a:prstGeom>
          <a:noFill/>
          <a:ln>
            <a:noFill/>
          </a:ln>
        </p:spPr>
      </p:pic>
      <p:pic>
        <p:nvPicPr>
          <p:cNvPr id="603" name="Google Shape;603;p92"/>
          <p:cNvPicPr preferRelativeResize="0"/>
          <p:nvPr/>
        </p:nvPicPr>
        <p:blipFill rotWithShape="1">
          <a:blip r:embed="rId3">
            <a:alphaModFix/>
          </a:blip>
          <a:srcRect/>
          <a:stretch/>
        </p:blipFill>
        <p:spPr>
          <a:xfrm>
            <a:off x="685979" y="386432"/>
            <a:ext cx="8455815" cy="4756396"/>
          </a:xfrm>
          <a:prstGeom prst="rect">
            <a:avLst/>
          </a:prstGeom>
          <a:noFill/>
          <a:ln>
            <a:noFill/>
          </a:ln>
        </p:spPr>
      </p:pic>
      <p:pic>
        <p:nvPicPr>
          <p:cNvPr id="604" name="Google Shape;604;p92" descr="pasted-image.pdf"/>
          <p:cNvPicPr preferRelativeResize="0"/>
          <p:nvPr/>
        </p:nvPicPr>
        <p:blipFill rotWithShape="1">
          <a:blip r:embed="rId4">
            <a:alphaModFix/>
          </a:blip>
          <a:srcRect/>
          <a:stretch/>
        </p:blipFill>
        <p:spPr>
          <a:xfrm>
            <a:off x="375915" y="327752"/>
            <a:ext cx="1012204" cy="708671"/>
          </a:xfrm>
          <a:prstGeom prst="rect">
            <a:avLst/>
          </a:prstGeom>
          <a:noFill/>
          <a:ln>
            <a:noFill/>
          </a:ln>
        </p:spPr>
      </p:pic>
      <p:cxnSp>
        <p:nvCxnSpPr>
          <p:cNvPr id="605" name="Google Shape;605;p92"/>
          <p:cNvCxnSpPr/>
          <p:nvPr/>
        </p:nvCxnSpPr>
        <p:spPr>
          <a:xfrm>
            <a:off x="1664508" y="293399"/>
            <a:ext cx="0" cy="618300"/>
          </a:xfrm>
          <a:prstGeom prst="straightConnector1">
            <a:avLst/>
          </a:prstGeom>
          <a:noFill/>
          <a:ln w="9525" cap="flat" cmpd="sng">
            <a:solidFill>
              <a:schemeClr val="lt2"/>
            </a:solidFill>
            <a:prstDash val="solid"/>
            <a:round/>
            <a:headEnd type="none" w="sm" len="sm"/>
            <a:tailEnd type="none" w="sm" len="sm"/>
          </a:ln>
        </p:spPr>
      </p:cxnSp>
      <p:sp>
        <p:nvSpPr>
          <p:cNvPr id="606" name="Google Shape;606;p92"/>
          <p:cNvSpPr txBox="1">
            <a:spLocks noGrp="1"/>
          </p:cNvSpPr>
          <p:nvPr>
            <p:ph type="ctrTitle"/>
          </p:nvPr>
        </p:nvSpPr>
        <p:spPr>
          <a:xfrm>
            <a:off x="425569" y="1558398"/>
            <a:ext cx="3529500" cy="973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600">
                <a:solidFill>
                  <a:schemeClr val="dk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607" name="Google Shape;607;p92"/>
          <p:cNvSpPr txBox="1">
            <a:spLocks noGrp="1"/>
          </p:cNvSpPr>
          <p:nvPr>
            <p:ph type="subTitle" idx="1"/>
          </p:nvPr>
        </p:nvSpPr>
        <p:spPr>
          <a:xfrm>
            <a:off x="433656" y="2547772"/>
            <a:ext cx="3523800" cy="3576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1800"/>
              <a:buNone/>
              <a:defRPr sz="1800" b="0" i="0">
                <a:solidFill>
                  <a:schemeClr val="dk1"/>
                </a:solidFill>
                <a:latin typeface="Salesforce Sans"/>
                <a:ea typeface="Salesforce Sans"/>
                <a:cs typeface="Salesforce Sans"/>
                <a:sym typeface="Salesforce Sans"/>
              </a:defRPr>
            </a:lvl1pPr>
            <a:lvl2pPr lvl="1" algn="ctr" rtl="0">
              <a:spcBef>
                <a:spcPts val="200"/>
              </a:spcBef>
              <a:spcAft>
                <a:spcPts val="0"/>
              </a:spcAft>
              <a:buSzPts val="1400"/>
              <a:buNone/>
              <a:defRPr>
                <a:solidFill>
                  <a:srgbClr val="8A9ABD"/>
                </a:solidFill>
              </a:defRPr>
            </a:lvl2pPr>
            <a:lvl3pPr lvl="2" algn="ctr" rtl="0">
              <a:spcBef>
                <a:spcPts val="500"/>
              </a:spcBef>
              <a:spcAft>
                <a:spcPts val="0"/>
              </a:spcAft>
              <a:buSzPts val="1200"/>
              <a:buNone/>
              <a:defRPr>
                <a:solidFill>
                  <a:srgbClr val="8A9ABD"/>
                </a:solidFill>
              </a:defRPr>
            </a:lvl3pPr>
            <a:lvl4pPr lvl="3" algn="ctr" rtl="0">
              <a:spcBef>
                <a:spcPts val="500"/>
              </a:spcBef>
              <a:spcAft>
                <a:spcPts val="0"/>
              </a:spcAft>
              <a:buSzPts val="1100"/>
              <a:buNone/>
              <a:defRPr>
                <a:solidFill>
                  <a:srgbClr val="8A9ABD"/>
                </a:solidFill>
              </a:defRPr>
            </a:lvl4pPr>
            <a:lvl5pPr lvl="4" algn="ctr" rtl="0">
              <a:spcBef>
                <a:spcPts val="500"/>
              </a:spcBef>
              <a:spcAft>
                <a:spcPts val="0"/>
              </a:spcAft>
              <a:buSzPts val="1500"/>
              <a:buNone/>
              <a:defRPr>
                <a:solidFill>
                  <a:srgbClr val="8A9ABD"/>
                </a:solidFill>
              </a:defRPr>
            </a:lvl5pPr>
            <a:lvl6pPr lvl="5" algn="ctr" rtl="0">
              <a:spcBef>
                <a:spcPts val="500"/>
              </a:spcBef>
              <a:spcAft>
                <a:spcPts val="0"/>
              </a:spcAft>
              <a:buClr>
                <a:srgbClr val="8A9ABD"/>
              </a:buClr>
              <a:buSzPts val="1500"/>
              <a:buNone/>
              <a:defRPr>
                <a:solidFill>
                  <a:srgbClr val="8A9ABD"/>
                </a:solidFill>
              </a:defRPr>
            </a:lvl6pPr>
            <a:lvl7pPr lvl="6" algn="ctr" rtl="0">
              <a:spcBef>
                <a:spcPts val="300"/>
              </a:spcBef>
              <a:spcAft>
                <a:spcPts val="0"/>
              </a:spcAft>
              <a:buClr>
                <a:srgbClr val="8A9ABD"/>
              </a:buClr>
              <a:buSzPts val="1500"/>
              <a:buNone/>
              <a:defRPr>
                <a:solidFill>
                  <a:srgbClr val="8A9ABD"/>
                </a:solidFill>
              </a:defRPr>
            </a:lvl7pPr>
            <a:lvl8pPr lvl="7" algn="ctr" rtl="0">
              <a:spcBef>
                <a:spcPts val="300"/>
              </a:spcBef>
              <a:spcAft>
                <a:spcPts val="0"/>
              </a:spcAft>
              <a:buClr>
                <a:srgbClr val="8A9ABD"/>
              </a:buClr>
              <a:buSzPts val="1500"/>
              <a:buNone/>
              <a:defRPr>
                <a:solidFill>
                  <a:srgbClr val="8A9ABD"/>
                </a:solidFill>
              </a:defRPr>
            </a:lvl8pPr>
            <a:lvl9pPr lvl="8" algn="ctr" rtl="0">
              <a:spcBef>
                <a:spcPts val="300"/>
              </a:spcBef>
              <a:spcAft>
                <a:spcPts val="0"/>
              </a:spcAft>
              <a:buClr>
                <a:srgbClr val="8A9ABD"/>
              </a:buClr>
              <a:buSzPts val="1500"/>
              <a:buNone/>
              <a:defRPr>
                <a:solidFill>
                  <a:srgbClr val="8A9ABD"/>
                </a:solidFill>
              </a:defRPr>
            </a:lvl9pPr>
          </a:lstStyle>
          <a:p>
            <a:endParaRPr/>
          </a:p>
        </p:txBody>
      </p:sp>
      <p:sp>
        <p:nvSpPr>
          <p:cNvPr id="608" name="Google Shape;608;p92"/>
          <p:cNvSpPr txBox="1">
            <a:spLocks noGrp="1"/>
          </p:cNvSpPr>
          <p:nvPr>
            <p:ph type="body" idx="2"/>
          </p:nvPr>
        </p:nvSpPr>
        <p:spPr>
          <a:xfrm>
            <a:off x="433655" y="3933966"/>
            <a:ext cx="3521400" cy="2139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400"/>
              <a:buFont typeface="Salesforce Sans"/>
              <a:buNone/>
              <a:defRPr sz="1400" b="0" i="0">
                <a:solidFill>
                  <a:schemeClr val="dk1"/>
                </a:solidFill>
                <a:latin typeface="Salesforce Sans"/>
                <a:ea typeface="Salesforce Sans"/>
                <a:cs typeface="Salesforce Sans"/>
                <a:sym typeface="Salesforce Sans"/>
              </a:defRPr>
            </a:lvl1pPr>
            <a:lvl2pPr marL="914400" lvl="1" indent="-228600" algn="l" rtl="0">
              <a:spcBef>
                <a:spcPts val="200"/>
              </a:spcBef>
              <a:spcAft>
                <a:spcPts val="0"/>
              </a:spcAft>
              <a:buSzPts val="1200"/>
              <a:buFont typeface="Arial"/>
              <a:buNone/>
              <a:defRPr sz="11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200"/>
              </a:spcBef>
              <a:spcAft>
                <a:spcPts val="0"/>
              </a:spcAft>
              <a:buClr>
                <a:srgbClr val="BFBFBF"/>
              </a:buClr>
              <a:buSzPts val="1100"/>
              <a:buFont typeface="Arial"/>
              <a:buNone/>
              <a:defRPr sz="1100">
                <a:solidFill>
                  <a:schemeClr val="lt2"/>
                </a:solidFill>
                <a:latin typeface="Salesforce Sans"/>
                <a:ea typeface="Salesforce Sans"/>
                <a:cs typeface="Salesforce Sans"/>
                <a:sym typeface="Salesforce Sans"/>
              </a:defRPr>
            </a:lvl3pPr>
            <a:lvl4pPr marL="1828800" lvl="3" indent="-273050" algn="l" rtl="0">
              <a:spcBef>
                <a:spcPts val="0"/>
              </a:spcBef>
              <a:spcAft>
                <a:spcPts val="0"/>
              </a:spcAft>
              <a:buSzPts val="700"/>
              <a:buChar char="•"/>
              <a:defRPr sz="7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100"/>
              <a:buNone/>
              <a:defRPr sz="700">
                <a:solidFill>
                  <a:schemeClr val="lt1"/>
                </a:solidFill>
                <a:latin typeface="Salesforce Sans"/>
                <a:ea typeface="Salesforce Sans"/>
                <a:cs typeface="Salesforce Sans"/>
                <a:sym typeface="Salesforce Sans"/>
              </a:defRPr>
            </a:lvl5pPr>
            <a:lvl6pPr marL="2743200" lvl="5" indent="-317500" algn="l" rtl="0">
              <a:spcBef>
                <a:spcPts val="3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609" name="Google Shape;609;p92"/>
          <p:cNvSpPr txBox="1">
            <a:spLocks noGrp="1"/>
          </p:cNvSpPr>
          <p:nvPr>
            <p:ph type="body" idx="3"/>
          </p:nvPr>
        </p:nvSpPr>
        <p:spPr>
          <a:xfrm>
            <a:off x="433655" y="3723322"/>
            <a:ext cx="3521400" cy="1857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400"/>
              <a:buNone/>
              <a:defRPr sz="1400" b="1">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pic>
        <p:nvPicPr>
          <p:cNvPr id="610" name="Google Shape;610;p92" descr="pasted-image.pdf"/>
          <p:cNvPicPr preferRelativeResize="0"/>
          <p:nvPr/>
        </p:nvPicPr>
        <p:blipFill rotWithShape="1">
          <a:blip r:embed="rId4">
            <a:alphaModFix/>
          </a:blip>
          <a:srcRect/>
          <a:stretch/>
        </p:blipFill>
        <p:spPr>
          <a:xfrm>
            <a:off x="375915" y="327752"/>
            <a:ext cx="1012204" cy="708671"/>
          </a:xfrm>
          <a:prstGeom prst="rect">
            <a:avLst/>
          </a:prstGeom>
          <a:noFill/>
          <a:ln>
            <a:noFill/>
          </a:ln>
        </p:spPr>
      </p:pic>
      <p:sp>
        <p:nvSpPr>
          <p:cNvPr id="611" name="Google Shape;611;p92"/>
          <p:cNvSpPr>
            <a:spLocks noGrp="1"/>
          </p:cNvSpPr>
          <p:nvPr>
            <p:ph type="pic" idx="4"/>
          </p:nvPr>
        </p:nvSpPr>
        <p:spPr>
          <a:xfrm>
            <a:off x="1971051" y="327422"/>
            <a:ext cx="1430100" cy="550200"/>
          </a:xfrm>
          <a:prstGeom prst="rect">
            <a:avLst/>
          </a:prstGeom>
          <a:solidFill>
            <a:srgbClr val="E7E6E4"/>
          </a:solidFill>
          <a:ln>
            <a:noFill/>
          </a:ln>
        </p:spPr>
        <p:txBody>
          <a:bodyPr spcFirstLastPara="1" wrap="square" lIns="0" tIns="0" rIns="0" bIns="0" anchor="ctr" anchorCtr="0">
            <a:noAutofit/>
          </a:bodyPr>
          <a:lstStyle>
            <a:lvl1pPr marR="0" lvl="0" algn="ctr" rtl="0">
              <a:spcBef>
                <a:spcPts val="800"/>
              </a:spcBef>
              <a:spcAft>
                <a:spcPts val="0"/>
              </a:spcAft>
              <a:buClr>
                <a:srgbClr val="7F7F7F"/>
              </a:buClr>
              <a:buSzPts val="1200"/>
              <a:buFont typeface="Arial"/>
              <a:buNone/>
              <a:defRPr sz="1200" b="0" i="0" u="none" strike="noStrike" cap="none">
                <a:solidFill>
                  <a:schemeClr val="accent2"/>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B1 - Basic">
  <p:cSld name="Basic">
    <p:bg>
      <p:bgPr>
        <a:solidFill>
          <a:srgbClr val="F4F4F4"/>
        </a:solidFill>
        <a:effectLst/>
      </p:bgPr>
    </p:bg>
    <p:spTree>
      <p:nvGrpSpPr>
        <p:cNvPr id="1" name="Shape 612"/>
        <p:cNvGrpSpPr/>
        <p:nvPr/>
      </p:nvGrpSpPr>
      <p:grpSpPr>
        <a:xfrm>
          <a:off x="0" y="0"/>
          <a:ext cx="0" cy="0"/>
          <a:chOff x="0" y="0"/>
          <a:chExt cx="0" cy="0"/>
        </a:xfrm>
      </p:grpSpPr>
      <p:pic>
        <p:nvPicPr>
          <p:cNvPr id="613" name="Google Shape;613;p93"/>
          <p:cNvPicPr preferRelativeResize="0"/>
          <p:nvPr/>
        </p:nvPicPr>
        <p:blipFill rotWithShape="1">
          <a:blip r:embed="rId2">
            <a:alphaModFix/>
          </a:blip>
          <a:srcRect/>
          <a:stretch/>
        </p:blipFill>
        <p:spPr>
          <a:xfrm>
            <a:off x="0" y="670"/>
            <a:ext cx="9141614" cy="5142158"/>
          </a:xfrm>
          <a:prstGeom prst="rect">
            <a:avLst/>
          </a:prstGeom>
          <a:noFill/>
          <a:ln>
            <a:noFill/>
          </a:ln>
        </p:spPr>
      </p:pic>
      <p:sp>
        <p:nvSpPr>
          <p:cNvPr id="614" name="Google Shape;614;p93"/>
          <p:cNvSpPr txBox="1">
            <a:spLocks noGrp="1"/>
          </p:cNvSpPr>
          <p:nvPr>
            <p:ph type="body" idx="1"/>
          </p:nvPr>
        </p:nvSpPr>
        <p:spPr>
          <a:xfrm>
            <a:off x="428737" y="1208914"/>
            <a:ext cx="8286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615" name="Google Shape;615;p93"/>
          <p:cNvSpPr txBox="1">
            <a:spLocks noGrp="1"/>
          </p:cNvSpPr>
          <p:nvPr>
            <p:ph type="body" idx="2"/>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616" name="Google Shape;616;p93"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617" name="Google Shape;617;p93"/>
          <p:cNvSpPr txBox="1">
            <a:spLocks noGrp="1"/>
          </p:cNvSpPr>
          <p:nvPr>
            <p:ph type="ftr" idx="11"/>
          </p:nvPr>
        </p:nvSpPr>
        <p:spPr>
          <a:xfrm>
            <a:off x="428737" y="4912148"/>
            <a:ext cx="4132200" cy="1605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100"/>
              <a:buNone/>
              <a:defRPr sz="800">
                <a:solidFill>
                  <a:srgbClr val="6A625B"/>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618" name="Google Shape;618;p93"/>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dk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B2 - 2 Column">
  <p:cSld name="2 Column">
    <p:bg>
      <p:bgPr>
        <a:solidFill>
          <a:srgbClr val="F4F4F4"/>
        </a:solidFill>
        <a:effectLst/>
      </p:bgPr>
    </p:bg>
    <p:spTree>
      <p:nvGrpSpPr>
        <p:cNvPr id="1" name="Shape 619"/>
        <p:cNvGrpSpPr/>
        <p:nvPr/>
      </p:nvGrpSpPr>
      <p:grpSpPr>
        <a:xfrm>
          <a:off x="0" y="0"/>
          <a:ext cx="0" cy="0"/>
          <a:chOff x="0" y="0"/>
          <a:chExt cx="0" cy="0"/>
        </a:xfrm>
      </p:grpSpPr>
      <p:pic>
        <p:nvPicPr>
          <p:cNvPr id="620" name="Google Shape;620;p94"/>
          <p:cNvPicPr preferRelativeResize="0"/>
          <p:nvPr/>
        </p:nvPicPr>
        <p:blipFill rotWithShape="1">
          <a:blip r:embed="rId2">
            <a:alphaModFix/>
          </a:blip>
          <a:srcRect/>
          <a:stretch/>
        </p:blipFill>
        <p:spPr>
          <a:xfrm>
            <a:off x="0" y="670"/>
            <a:ext cx="9141614" cy="5142158"/>
          </a:xfrm>
          <a:prstGeom prst="rect">
            <a:avLst/>
          </a:prstGeom>
          <a:noFill/>
          <a:ln>
            <a:noFill/>
          </a:ln>
        </p:spPr>
      </p:pic>
      <p:sp>
        <p:nvSpPr>
          <p:cNvPr id="621" name="Google Shape;621;p94"/>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dk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622" name="Google Shape;622;p94"/>
          <p:cNvSpPr txBox="1">
            <a:spLocks noGrp="1"/>
          </p:cNvSpPr>
          <p:nvPr>
            <p:ph type="body" idx="1"/>
          </p:nvPr>
        </p:nvSpPr>
        <p:spPr>
          <a:xfrm>
            <a:off x="428737" y="1208914"/>
            <a:ext cx="3978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sz="1400">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623" name="Google Shape;623;p94"/>
          <p:cNvSpPr txBox="1">
            <a:spLocks noGrp="1"/>
          </p:cNvSpPr>
          <p:nvPr>
            <p:ph type="body" idx="2"/>
          </p:nvPr>
        </p:nvSpPr>
        <p:spPr>
          <a:xfrm>
            <a:off x="4736683" y="1208914"/>
            <a:ext cx="3978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624" name="Google Shape;624;p94"/>
          <p:cNvSpPr txBox="1">
            <a:spLocks noGrp="1"/>
          </p:cNvSpPr>
          <p:nvPr>
            <p:ph type="body" idx="3"/>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625" name="Google Shape;625;p94"/>
          <p:cNvSpPr txBox="1">
            <a:spLocks noGrp="1"/>
          </p:cNvSpPr>
          <p:nvPr>
            <p:ph type="ftr" idx="11"/>
          </p:nvPr>
        </p:nvSpPr>
        <p:spPr>
          <a:xfrm>
            <a:off x="428740" y="4912148"/>
            <a:ext cx="4132200" cy="1605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100"/>
              <a:buNone/>
              <a:defRPr>
                <a:solidFill>
                  <a:srgbClr val="6A625B"/>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pic>
        <p:nvPicPr>
          <p:cNvPr id="626" name="Google Shape;626;p94"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B3 - 3 Column">
  <p:cSld name="3 Column">
    <p:bg>
      <p:bgPr>
        <a:solidFill>
          <a:srgbClr val="F4F4F4"/>
        </a:solidFill>
        <a:effectLst/>
      </p:bgPr>
    </p:bg>
    <p:spTree>
      <p:nvGrpSpPr>
        <p:cNvPr id="1" name="Shape 627"/>
        <p:cNvGrpSpPr/>
        <p:nvPr/>
      </p:nvGrpSpPr>
      <p:grpSpPr>
        <a:xfrm>
          <a:off x="0" y="0"/>
          <a:ext cx="0" cy="0"/>
          <a:chOff x="0" y="0"/>
          <a:chExt cx="0" cy="0"/>
        </a:xfrm>
      </p:grpSpPr>
      <p:pic>
        <p:nvPicPr>
          <p:cNvPr id="628" name="Google Shape;628;p95"/>
          <p:cNvPicPr preferRelativeResize="0"/>
          <p:nvPr/>
        </p:nvPicPr>
        <p:blipFill rotWithShape="1">
          <a:blip r:embed="rId2">
            <a:alphaModFix/>
          </a:blip>
          <a:srcRect/>
          <a:stretch/>
        </p:blipFill>
        <p:spPr>
          <a:xfrm>
            <a:off x="0" y="670"/>
            <a:ext cx="9141614" cy="5142158"/>
          </a:xfrm>
          <a:prstGeom prst="rect">
            <a:avLst/>
          </a:prstGeom>
          <a:noFill/>
          <a:ln>
            <a:noFill/>
          </a:ln>
        </p:spPr>
      </p:pic>
      <p:sp>
        <p:nvSpPr>
          <p:cNvPr id="629" name="Google Shape;629;p95"/>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630" name="Google Shape;630;p95"/>
          <p:cNvSpPr txBox="1">
            <a:spLocks noGrp="1"/>
          </p:cNvSpPr>
          <p:nvPr>
            <p:ph type="body" idx="1"/>
          </p:nvPr>
        </p:nvSpPr>
        <p:spPr>
          <a:xfrm>
            <a:off x="428737" y="1208914"/>
            <a:ext cx="2572500" cy="31680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631" name="Google Shape;631;p95"/>
          <p:cNvSpPr txBox="1">
            <a:spLocks noGrp="1"/>
          </p:cNvSpPr>
          <p:nvPr>
            <p:ph type="body" idx="2"/>
          </p:nvPr>
        </p:nvSpPr>
        <p:spPr>
          <a:xfrm>
            <a:off x="3283881" y="1208702"/>
            <a:ext cx="25725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632" name="Google Shape;632;p95"/>
          <p:cNvSpPr txBox="1">
            <a:spLocks noGrp="1"/>
          </p:cNvSpPr>
          <p:nvPr>
            <p:ph type="body" idx="3"/>
          </p:nvPr>
        </p:nvSpPr>
        <p:spPr>
          <a:xfrm>
            <a:off x="6139023" y="1208485"/>
            <a:ext cx="25725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633" name="Google Shape;633;p95"/>
          <p:cNvSpPr txBox="1">
            <a:spLocks noGrp="1"/>
          </p:cNvSpPr>
          <p:nvPr>
            <p:ph type="body" idx="4"/>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634" name="Google Shape;634;p95"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635" name="Google Shape;635;p95"/>
          <p:cNvSpPr txBox="1">
            <a:spLocks noGrp="1"/>
          </p:cNvSpPr>
          <p:nvPr>
            <p:ph type="ftr" idx="11"/>
          </p:nvPr>
        </p:nvSpPr>
        <p:spPr>
          <a:xfrm>
            <a:off x="428740" y="4912148"/>
            <a:ext cx="4132200" cy="1605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C1 - Above Trees Vignette - Left">
  <p:cSld name="Above Trees Vignette - Left">
    <p:bg>
      <p:bgPr>
        <a:solidFill>
          <a:srgbClr val="F4F4F4"/>
        </a:solidFill>
        <a:effectLst/>
      </p:bgPr>
    </p:bg>
    <p:spTree>
      <p:nvGrpSpPr>
        <p:cNvPr id="1" name="Shape 636"/>
        <p:cNvGrpSpPr/>
        <p:nvPr/>
      </p:nvGrpSpPr>
      <p:grpSpPr>
        <a:xfrm>
          <a:off x="0" y="0"/>
          <a:ext cx="0" cy="0"/>
          <a:chOff x="0" y="0"/>
          <a:chExt cx="0" cy="0"/>
        </a:xfrm>
      </p:grpSpPr>
      <p:pic>
        <p:nvPicPr>
          <p:cNvPr id="637" name="Google Shape;637;p96"/>
          <p:cNvPicPr preferRelativeResize="0"/>
          <p:nvPr/>
        </p:nvPicPr>
        <p:blipFill rotWithShape="1">
          <a:blip r:embed="rId2">
            <a:alphaModFix/>
          </a:blip>
          <a:srcRect/>
          <a:stretch/>
        </p:blipFill>
        <p:spPr>
          <a:xfrm>
            <a:off x="1" y="670"/>
            <a:ext cx="9141615" cy="5142158"/>
          </a:xfrm>
          <a:prstGeom prst="rect">
            <a:avLst/>
          </a:prstGeom>
          <a:noFill/>
          <a:ln>
            <a:noFill/>
          </a:ln>
        </p:spPr>
      </p:pic>
      <p:sp>
        <p:nvSpPr>
          <p:cNvPr id="638" name="Google Shape;638;p96"/>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639" name="Google Shape;639;p96"/>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640" name="Google Shape;640;p96"/>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641" name="Google Shape;641;p96"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C2 - Above Trees Vignette - Right">
  <p:cSld name="Above Trees Vignette - Right">
    <p:bg>
      <p:bgPr>
        <a:solidFill>
          <a:srgbClr val="F4F4F4"/>
        </a:solidFill>
        <a:effectLst/>
      </p:bgPr>
    </p:bg>
    <p:spTree>
      <p:nvGrpSpPr>
        <p:cNvPr id="1" name="Shape 642"/>
        <p:cNvGrpSpPr/>
        <p:nvPr/>
      </p:nvGrpSpPr>
      <p:grpSpPr>
        <a:xfrm>
          <a:off x="0" y="0"/>
          <a:ext cx="0" cy="0"/>
          <a:chOff x="0" y="0"/>
          <a:chExt cx="0" cy="0"/>
        </a:xfrm>
      </p:grpSpPr>
      <p:pic>
        <p:nvPicPr>
          <p:cNvPr id="643" name="Google Shape;643;p97"/>
          <p:cNvPicPr preferRelativeResize="0"/>
          <p:nvPr/>
        </p:nvPicPr>
        <p:blipFill rotWithShape="1">
          <a:blip r:embed="rId2">
            <a:alphaModFix/>
          </a:blip>
          <a:srcRect/>
          <a:stretch/>
        </p:blipFill>
        <p:spPr>
          <a:xfrm flipH="1">
            <a:off x="2382" y="670"/>
            <a:ext cx="9141615" cy="5142158"/>
          </a:xfrm>
          <a:prstGeom prst="rect">
            <a:avLst/>
          </a:prstGeom>
          <a:noFill/>
          <a:ln>
            <a:noFill/>
          </a:ln>
        </p:spPr>
      </p:pic>
      <p:sp>
        <p:nvSpPr>
          <p:cNvPr id="644" name="Google Shape;644;p97"/>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645" name="Google Shape;645;p97"/>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646" name="Google Shape;646;p97"/>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647" name="Google Shape;647;p97"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D - Ferns Vignette">
  <p:cSld name="Ferns Vignette">
    <p:bg>
      <p:bgPr>
        <a:solidFill>
          <a:srgbClr val="F4F4F4"/>
        </a:solidFill>
        <a:effectLst/>
      </p:bgPr>
    </p:bg>
    <p:spTree>
      <p:nvGrpSpPr>
        <p:cNvPr id="1" name="Shape 648"/>
        <p:cNvGrpSpPr/>
        <p:nvPr/>
      </p:nvGrpSpPr>
      <p:grpSpPr>
        <a:xfrm>
          <a:off x="0" y="0"/>
          <a:ext cx="0" cy="0"/>
          <a:chOff x="0" y="0"/>
          <a:chExt cx="0" cy="0"/>
        </a:xfrm>
      </p:grpSpPr>
      <p:sp>
        <p:nvSpPr>
          <p:cNvPr id="649" name="Google Shape;649;p98"/>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650" name="Google Shape;650;p98"/>
          <p:cNvSpPr txBox="1">
            <a:spLocks noGrp="1"/>
          </p:cNvSpPr>
          <p:nvPr>
            <p:ph type="body" idx="1"/>
          </p:nvPr>
        </p:nvSpPr>
        <p:spPr>
          <a:xfrm>
            <a:off x="428737" y="1208915"/>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b="0">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651" name="Google Shape;651;p98"/>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grpSp>
        <p:nvGrpSpPr>
          <p:cNvPr id="652" name="Google Shape;652;p98"/>
          <p:cNvGrpSpPr/>
          <p:nvPr/>
        </p:nvGrpSpPr>
        <p:grpSpPr>
          <a:xfrm>
            <a:off x="0" y="670"/>
            <a:ext cx="9141622" cy="5142159"/>
            <a:chOff x="0" y="893"/>
            <a:chExt cx="12188830" cy="6856212"/>
          </a:xfrm>
        </p:grpSpPr>
        <p:pic>
          <p:nvPicPr>
            <p:cNvPr id="653" name="Google Shape;653;p98"/>
            <p:cNvPicPr preferRelativeResize="0"/>
            <p:nvPr/>
          </p:nvPicPr>
          <p:blipFill rotWithShape="1">
            <a:blip r:embed="rId2">
              <a:alphaModFix/>
            </a:blip>
            <a:srcRect/>
            <a:stretch/>
          </p:blipFill>
          <p:spPr>
            <a:xfrm>
              <a:off x="0" y="893"/>
              <a:ext cx="12188830" cy="6856212"/>
            </a:xfrm>
            <a:prstGeom prst="rect">
              <a:avLst/>
            </a:prstGeom>
            <a:noFill/>
            <a:ln>
              <a:noFill/>
            </a:ln>
          </p:spPr>
        </p:pic>
        <p:pic>
          <p:nvPicPr>
            <p:cNvPr id="654" name="Google Shape;654;p98"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grpSp>
      <p:pic>
        <p:nvPicPr>
          <p:cNvPr id="655" name="Google Shape;655;p98"/>
          <p:cNvPicPr preferRelativeResize="0"/>
          <p:nvPr/>
        </p:nvPicPr>
        <p:blipFill rotWithShape="1">
          <a:blip r:embed="rId4">
            <a:alphaModFix/>
          </a:blip>
          <a:srcRect l="73600"/>
          <a:stretch/>
        </p:blipFill>
        <p:spPr>
          <a:xfrm rot="179959">
            <a:off x="7533473" y="4673137"/>
            <a:ext cx="292158" cy="363503"/>
          </a:xfrm>
          <a:prstGeom prst="rect">
            <a:avLst/>
          </a:prstGeom>
          <a:noFill/>
          <a:ln>
            <a:noFill/>
          </a:ln>
        </p:spPr>
      </p:pic>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E - Bird Vignette">
  <p:cSld name="Bird Vignette">
    <p:bg>
      <p:bgPr>
        <a:solidFill>
          <a:srgbClr val="F4F4F4"/>
        </a:solidFill>
        <a:effectLst/>
      </p:bgPr>
    </p:bg>
    <p:spTree>
      <p:nvGrpSpPr>
        <p:cNvPr id="1" name="Shape 656"/>
        <p:cNvGrpSpPr/>
        <p:nvPr/>
      </p:nvGrpSpPr>
      <p:grpSpPr>
        <a:xfrm>
          <a:off x="0" y="0"/>
          <a:ext cx="0" cy="0"/>
          <a:chOff x="0" y="0"/>
          <a:chExt cx="0" cy="0"/>
        </a:xfrm>
      </p:grpSpPr>
      <p:pic>
        <p:nvPicPr>
          <p:cNvPr id="657" name="Google Shape;657;p99"/>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658" name="Google Shape;658;p99"/>
          <p:cNvSpPr/>
          <p:nvPr/>
        </p:nvSpPr>
        <p:spPr>
          <a:xfrm>
            <a:off x="3558255" y="3505997"/>
            <a:ext cx="778896" cy="703458"/>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2700">
              <a:solidFill>
                <a:schemeClr val="dk1"/>
              </a:solidFill>
              <a:latin typeface="Salesforce Sans"/>
              <a:ea typeface="Salesforce Sans"/>
              <a:cs typeface="Salesforce Sans"/>
              <a:sym typeface="Salesforce Sans"/>
            </a:endParaRPr>
          </a:p>
        </p:txBody>
      </p:sp>
      <p:sp>
        <p:nvSpPr>
          <p:cNvPr id="659" name="Google Shape;659;p99"/>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660" name="Google Shape;660;p99"/>
          <p:cNvSpPr txBox="1">
            <a:spLocks noGrp="1"/>
          </p:cNvSpPr>
          <p:nvPr>
            <p:ph type="body" idx="1"/>
          </p:nvPr>
        </p:nvSpPr>
        <p:spPr>
          <a:xfrm>
            <a:off x="428737" y="1208914"/>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661" name="Google Shape;661;p99"/>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662" name="Google Shape;662;p99"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pic>
        <p:nvPicPr>
          <p:cNvPr id="663" name="Google Shape;663;p99"/>
          <p:cNvPicPr preferRelativeResize="0"/>
          <p:nvPr/>
        </p:nvPicPr>
        <p:blipFill rotWithShape="1">
          <a:blip r:embed="rId4">
            <a:alphaModFix/>
          </a:blip>
          <a:srcRect/>
          <a:stretch/>
        </p:blipFill>
        <p:spPr>
          <a:xfrm>
            <a:off x="8072180" y="4458740"/>
            <a:ext cx="405704" cy="445044"/>
          </a:xfrm>
          <a:prstGeom prst="rect">
            <a:avLst/>
          </a:prstGeom>
          <a:noFill/>
          <a:ln>
            <a:noFill/>
          </a:ln>
        </p:spPr>
      </p:pic>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F - Road Vignette">
  <p:cSld name="Road Vignette">
    <p:bg>
      <p:bgPr>
        <a:solidFill>
          <a:srgbClr val="F4F4F4"/>
        </a:solidFill>
        <a:effectLst/>
      </p:bgPr>
    </p:bg>
    <p:spTree>
      <p:nvGrpSpPr>
        <p:cNvPr id="1" name="Shape 664"/>
        <p:cNvGrpSpPr/>
        <p:nvPr/>
      </p:nvGrpSpPr>
      <p:grpSpPr>
        <a:xfrm>
          <a:off x="0" y="0"/>
          <a:ext cx="0" cy="0"/>
          <a:chOff x="0" y="0"/>
          <a:chExt cx="0" cy="0"/>
        </a:xfrm>
      </p:grpSpPr>
      <p:pic>
        <p:nvPicPr>
          <p:cNvPr id="665" name="Google Shape;665;p100"/>
          <p:cNvPicPr preferRelativeResize="0"/>
          <p:nvPr/>
        </p:nvPicPr>
        <p:blipFill rotWithShape="1">
          <a:blip r:embed="rId2">
            <a:alphaModFix/>
          </a:blip>
          <a:srcRect/>
          <a:stretch/>
        </p:blipFill>
        <p:spPr>
          <a:xfrm>
            <a:off x="2" y="670"/>
            <a:ext cx="9141607" cy="5142158"/>
          </a:xfrm>
          <a:prstGeom prst="rect">
            <a:avLst/>
          </a:prstGeom>
          <a:noFill/>
          <a:ln>
            <a:noFill/>
          </a:ln>
        </p:spPr>
      </p:pic>
      <p:pic>
        <p:nvPicPr>
          <p:cNvPr id="666" name="Google Shape;666;p100"/>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667" name="Google Shape;667;p100"/>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668" name="Google Shape;668;p100"/>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669" name="Google Shape;669;p100"/>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670" name="Google Shape;670;p100"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G - Lookout Vignette">
  <p:cSld name="Lookout Vignette">
    <p:bg>
      <p:bgPr>
        <a:solidFill>
          <a:srgbClr val="F4F4F4"/>
        </a:solidFill>
        <a:effectLst/>
      </p:bgPr>
    </p:bg>
    <p:spTree>
      <p:nvGrpSpPr>
        <p:cNvPr id="1" name="Shape 671"/>
        <p:cNvGrpSpPr/>
        <p:nvPr/>
      </p:nvGrpSpPr>
      <p:grpSpPr>
        <a:xfrm>
          <a:off x="0" y="0"/>
          <a:ext cx="0" cy="0"/>
          <a:chOff x="0" y="0"/>
          <a:chExt cx="0" cy="0"/>
        </a:xfrm>
      </p:grpSpPr>
      <p:pic>
        <p:nvPicPr>
          <p:cNvPr id="672" name="Google Shape;672;p101"/>
          <p:cNvPicPr preferRelativeResize="0"/>
          <p:nvPr/>
        </p:nvPicPr>
        <p:blipFill rotWithShape="1">
          <a:blip r:embed="rId2">
            <a:alphaModFix/>
          </a:blip>
          <a:srcRect/>
          <a:stretch/>
        </p:blipFill>
        <p:spPr>
          <a:xfrm>
            <a:off x="2" y="670"/>
            <a:ext cx="9141607" cy="5142158"/>
          </a:xfrm>
          <a:prstGeom prst="rect">
            <a:avLst/>
          </a:prstGeom>
          <a:noFill/>
          <a:ln>
            <a:noFill/>
          </a:ln>
        </p:spPr>
      </p:pic>
      <p:pic>
        <p:nvPicPr>
          <p:cNvPr id="673" name="Google Shape;673;p101"/>
          <p:cNvPicPr preferRelativeResize="0"/>
          <p:nvPr/>
        </p:nvPicPr>
        <p:blipFill rotWithShape="1">
          <a:blip r:embed="rId3">
            <a:alphaModFix/>
          </a:blip>
          <a:srcRect/>
          <a:stretch/>
        </p:blipFill>
        <p:spPr>
          <a:xfrm>
            <a:off x="0" y="0"/>
            <a:ext cx="9141607" cy="5142158"/>
          </a:xfrm>
          <a:prstGeom prst="rect">
            <a:avLst/>
          </a:prstGeom>
          <a:noFill/>
          <a:ln>
            <a:noFill/>
          </a:ln>
        </p:spPr>
      </p:pic>
      <p:sp>
        <p:nvSpPr>
          <p:cNvPr id="674" name="Google Shape;674;p101"/>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675" name="Google Shape;675;p101"/>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676" name="Google Shape;676;p101"/>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677" name="Google Shape;677;p101"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H - Waterfall Vignette">
  <p:cSld name="Waterfall Vignette">
    <p:bg>
      <p:bgPr>
        <a:solidFill>
          <a:srgbClr val="F4F4F4"/>
        </a:solidFill>
        <a:effectLst/>
      </p:bgPr>
    </p:bg>
    <p:spTree>
      <p:nvGrpSpPr>
        <p:cNvPr id="1" name="Shape 678"/>
        <p:cNvGrpSpPr/>
        <p:nvPr/>
      </p:nvGrpSpPr>
      <p:grpSpPr>
        <a:xfrm>
          <a:off x="0" y="0"/>
          <a:ext cx="0" cy="0"/>
          <a:chOff x="0" y="0"/>
          <a:chExt cx="0" cy="0"/>
        </a:xfrm>
      </p:grpSpPr>
      <p:pic>
        <p:nvPicPr>
          <p:cNvPr id="679" name="Google Shape;679;p102"/>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680" name="Google Shape;680;p102"/>
          <p:cNvPicPr preferRelativeResize="0"/>
          <p:nvPr/>
        </p:nvPicPr>
        <p:blipFill rotWithShape="1">
          <a:blip r:embed="rId3">
            <a:alphaModFix/>
          </a:blip>
          <a:srcRect/>
          <a:stretch/>
        </p:blipFill>
        <p:spPr>
          <a:xfrm>
            <a:off x="3" y="0"/>
            <a:ext cx="9141607" cy="5142158"/>
          </a:xfrm>
          <a:prstGeom prst="rect">
            <a:avLst/>
          </a:prstGeom>
          <a:noFill/>
          <a:ln>
            <a:noFill/>
          </a:ln>
        </p:spPr>
      </p:pic>
      <p:sp>
        <p:nvSpPr>
          <p:cNvPr id="681" name="Google Shape;681;p102"/>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682" name="Google Shape;682;p102"/>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683" name="Google Shape;683;p102"/>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684" name="Google Shape;684;p102"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I - Tree Vignette">
  <p:cSld name="Tree Vignette">
    <p:bg>
      <p:bgPr>
        <a:solidFill>
          <a:srgbClr val="F4F4F4"/>
        </a:solidFill>
        <a:effectLst/>
      </p:bgPr>
    </p:bg>
    <p:spTree>
      <p:nvGrpSpPr>
        <p:cNvPr id="1" name="Shape 685"/>
        <p:cNvGrpSpPr/>
        <p:nvPr/>
      </p:nvGrpSpPr>
      <p:grpSpPr>
        <a:xfrm>
          <a:off x="0" y="0"/>
          <a:ext cx="0" cy="0"/>
          <a:chOff x="0" y="0"/>
          <a:chExt cx="0" cy="0"/>
        </a:xfrm>
      </p:grpSpPr>
      <p:pic>
        <p:nvPicPr>
          <p:cNvPr id="686" name="Google Shape;686;p103"/>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687" name="Google Shape;687;p103"/>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688" name="Google Shape;688;p103"/>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689" name="Google Shape;689;p103"/>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690" name="Google Shape;690;p103"/>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691" name="Google Shape;691;p103"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J - Roller Coaster Vignette">
  <p:cSld name="Roller Coaster Vignette">
    <p:bg>
      <p:bgPr>
        <a:solidFill>
          <a:srgbClr val="F4F4F4"/>
        </a:solidFill>
        <a:effectLst/>
      </p:bgPr>
    </p:bg>
    <p:spTree>
      <p:nvGrpSpPr>
        <p:cNvPr id="1" name="Shape 692"/>
        <p:cNvGrpSpPr/>
        <p:nvPr/>
      </p:nvGrpSpPr>
      <p:grpSpPr>
        <a:xfrm>
          <a:off x="0" y="0"/>
          <a:ext cx="0" cy="0"/>
          <a:chOff x="0" y="0"/>
          <a:chExt cx="0" cy="0"/>
        </a:xfrm>
      </p:grpSpPr>
      <p:pic>
        <p:nvPicPr>
          <p:cNvPr id="693" name="Google Shape;693;p104"/>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694" name="Google Shape;694;p104"/>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695" name="Google Shape;695;p104"/>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696" name="Google Shape;696;p104"/>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697" name="Google Shape;697;p104"/>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698" name="Google Shape;698;p104"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K - Mountain Peak Vignette">
  <p:cSld name="Mountain Peak Vignette">
    <p:bg>
      <p:bgPr>
        <a:solidFill>
          <a:srgbClr val="F4F4F4"/>
        </a:solidFill>
        <a:effectLst/>
      </p:bgPr>
    </p:bg>
    <p:spTree>
      <p:nvGrpSpPr>
        <p:cNvPr id="1" name="Shape 699"/>
        <p:cNvGrpSpPr/>
        <p:nvPr/>
      </p:nvGrpSpPr>
      <p:grpSpPr>
        <a:xfrm>
          <a:off x="0" y="0"/>
          <a:ext cx="0" cy="0"/>
          <a:chOff x="0" y="0"/>
          <a:chExt cx="0" cy="0"/>
        </a:xfrm>
      </p:grpSpPr>
      <p:pic>
        <p:nvPicPr>
          <p:cNvPr id="700" name="Google Shape;700;p105"/>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701" name="Google Shape;701;p105"/>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702" name="Google Shape;702;p105"/>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703" name="Google Shape;703;p105"/>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704" name="Google Shape;704;p105"/>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705" name="Google Shape;705;p105"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matchingName="L - Balloon Vignette">
  <p:cSld name="Balloon Vignette">
    <p:bg>
      <p:bgPr>
        <a:solidFill>
          <a:srgbClr val="F4F4F4"/>
        </a:solidFill>
        <a:effectLst/>
      </p:bgPr>
    </p:bg>
    <p:spTree>
      <p:nvGrpSpPr>
        <p:cNvPr id="1" name="Shape 706"/>
        <p:cNvGrpSpPr/>
        <p:nvPr/>
      </p:nvGrpSpPr>
      <p:grpSpPr>
        <a:xfrm>
          <a:off x="0" y="0"/>
          <a:ext cx="0" cy="0"/>
          <a:chOff x="0" y="0"/>
          <a:chExt cx="0" cy="0"/>
        </a:xfrm>
      </p:grpSpPr>
      <p:pic>
        <p:nvPicPr>
          <p:cNvPr id="707" name="Google Shape;707;p106"/>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708" name="Google Shape;708;p106"/>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709" name="Google Shape;709;p106"/>
          <p:cNvSpPr txBox="1">
            <a:spLocks noGrp="1"/>
          </p:cNvSpPr>
          <p:nvPr>
            <p:ph type="title"/>
          </p:nvPr>
        </p:nvSpPr>
        <p:spPr>
          <a:xfrm>
            <a:off x="428737" y="47628"/>
            <a:ext cx="55737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710" name="Google Shape;710;p106"/>
          <p:cNvSpPr txBox="1">
            <a:spLocks noGrp="1"/>
          </p:cNvSpPr>
          <p:nvPr>
            <p:ph type="body" idx="1"/>
          </p:nvPr>
        </p:nvSpPr>
        <p:spPr>
          <a:xfrm>
            <a:off x="428737" y="1208916"/>
            <a:ext cx="54627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711" name="Google Shape;711;p106"/>
          <p:cNvSpPr txBox="1">
            <a:spLocks noGrp="1"/>
          </p:cNvSpPr>
          <p:nvPr>
            <p:ph type="body" idx="2"/>
          </p:nvPr>
        </p:nvSpPr>
        <p:spPr>
          <a:xfrm>
            <a:off x="428737" y="822884"/>
            <a:ext cx="55737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712" name="Google Shape;712;p106"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34.xml"/><Relationship Id="rId18" Type="http://schemas.openxmlformats.org/officeDocument/2006/relationships/slideLayout" Target="../slideLayouts/slideLayout39.xml"/><Relationship Id="rId26" Type="http://schemas.openxmlformats.org/officeDocument/2006/relationships/slideLayout" Target="../slideLayouts/slideLayout47.xml"/><Relationship Id="rId39" Type="http://schemas.openxmlformats.org/officeDocument/2006/relationships/slideLayout" Target="../slideLayouts/slideLayout60.xml"/><Relationship Id="rId21" Type="http://schemas.openxmlformats.org/officeDocument/2006/relationships/slideLayout" Target="../slideLayouts/slideLayout42.xml"/><Relationship Id="rId34" Type="http://schemas.openxmlformats.org/officeDocument/2006/relationships/slideLayout" Target="../slideLayouts/slideLayout55.xml"/><Relationship Id="rId42" Type="http://schemas.openxmlformats.org/officeDocument/2006/relationships/slideLayout" Target="../slideLayouts/slideLayout63.xml"/><Relationship Id="rId47" Type="http://schemas.openxmlformats.org/officeDocument/2006/relationships/slideLayout" Target="../slideLayouts/slideLayout68.xml"/><Relationship Id="rId50" Type="http://schemas.openxmlformats.org/officeDocument/2006/relationships/slideLayout" Target="../slideLayouts/slideLayout71.xml"/><Relationship Id="rId55" Type="http://schemas.openxmlformats.org/officeDocument/2006/relationships/slideLayout" Target="../slideLayouts/slideLayout76.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9" Type="http://schemas.openxmlformats.org/officeDocument/2006/relationships/slideLayout" Target="../slideLayouts/slideLayout50.xml"/><Relationship Id="rId11" Type="http://schemas.openxmlformats.org/officeDocument/2006/relationships/slideLayout" Target="../slideLayouts/slideLayout32.xml"/><Relationship Id="rId24" Type="http://schemas.openxmlformats.org/officeDocument/2006/relationships/slideLayout" Target="../slideLayouts/slideLayout45.xml"/><Relationship Id="rId32" Type="http://schemas.openxmlformats.org/officeDocument/2006/relationships/slideLayout" Target="../slideLayouts/slideLayout53.xml"/><Relationship Id="rId37" Type="http://schemas.openxmlformats.org/officeDocument/2006/relationships/slideLayout" Target="../slideLayouts/slideLayout58.xml"/><Relationship Id="rId40" Type="http://schemas.openxmlformats.org/officeDocument/2006/relationships/slideLayout" Target="../slideLayouts/slideLayout61.xml"/><Relationship Id="rId45" Type="http://schemas.openxmlformats.org/officeDocument/2006/relationships/slideLayout" Target="../slideLayouts/slideLayout66.xml"/><Relationship Id="rId53" Type="http://schemas.openxmlformats.org/officeDocument/2006/relationships/slideLayout" Target="../slideLayouts/slideLayout74.xml"/><Relationship Id="rId58" Type="http://schemas.openxmlformats.org/officeDocument/2006/relationships/slideLayout" Target="../slideLayouts/slideLayout79.xml"/><Relationship Id="rId5" Type="http://schemas.openxmlformats.org/officeDocument/2006/relationships/slideLayout" Target="../slideLayouts/slideLayout26.xml"/><Relationship Id="rId61" Type="http://schemas.openxmlformats.org/officeDocument/2006/relationships/theme" Target="../theme/theme2.xml"/><Relationship Id="rId19" Type="http://schemas.openxmlformats.org/officeDocument/2006/relationships/slideLayout" Target="../slideLayouts/slideLayout40.xml"/><Relationship Id="rId14" Type="http://schemas.openxmlformats.org/officeDocument/2006/relationships/slideLayout" Target="../slideLayouts/slideLayout35.xml"/><Relationship Id="rId22" Type="http://schemas.openxmlformats.org/officeDocument/2006/relationships/slideLayout" Target="../slideLayouts/slideLayout43.xml"/><Relationship Id="rId27" Type="http://schemas.openxmlformats.org/officeDocument/2006/relationships/slideLayout" Target="../slideLayouts/slideLayout48.xml"/><Relationship Id="rId30" Type="http://schemas.openxmlformats.org/officeDocument/2006/relationships/slideLayout" Target="../slideLayouts/slideLayout51.xml"/><Relationship Id="rId35" Type="http://schemas.openxmlformats.org/officeDocument/2006/relationships/slideLayout" Target="../slideLayouts/slideLayout56.xml"/><Relationship Id="rId43" Type="http://schemas.openxmlformats.org/officeDocument/2006/relationships/slideLayout" Target="../slideLayouts/slideLayout64.xml"/><Relationship Id="rId48" Type="http://schemas.openxmlformats.org/officeDocument/2006/relationships/slideLayout" Target="../slideLayouts/slideLayout69.xml"/><Relationship Id="rId56" Type="http://schemas.openxmlformats.org/officeDocument/2006/relationships/slideLayout" Target="../slideLayouts/slideLayout77.xml"/><Relationship Id="rId8" Type="http://schemas.openxmlformats.org/officeDocument/2006/relationships/slideLayout" Target="../slideLayouts/slideLayout29.xml"/><Relationship Id="rId51" Type="http://schemas.openxmlformats.org/officeDocument/2006/relationships/slideLayout" Target="../slideLayouts/slideLayout72.xml"/><Relationship Id="rId3" Type="http://schemas.openxmlformats.org/officeDocument/2006/relationships/slideLayout" Target="../slideLayouts/slideLayout24.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5" Type="http://schemas.openxmlformats.org/officeDocument/2006/relationships/slideLayout" Target="../slideLayouts/slideLayout46.xml"/><Relationship Id="rId33" Type="http://schemas.openxmlformats.org/officeDocument/2006/relationships/slideLayout" Target="../slideLayouts/slideLayout54.xml"/><Relationship Id="rId38" Type="http://schemas.openxmlformats.org/officeDocument/2006/relationships/slideLayout" Target="../slideLayouts/slideLayout59.xml"/><Relationship Id="rId46" Type="http://schemas.openxmlformats.org/officeDocument/2006/relationships/slideLayout" Target="../slideLayouts/slideLayout67.xml"/><Relationship Id="rId59" Type="http://schemas.openxmlformats.org/officeDocument/2006/relationships/slideLayout" Target="../slideLayouts/slideLayout80.xml"/><Relationship Id="rId20" Type="http://schemas.openxmlformats.org/officeDocument/2006/relationships/slideLayout" Target="../slideLayouts/slideLayout41.xml"/><Relationship Id="rId41" Type="http://schemas.openxmlformats.org/officeDocument/2006/relationships/slideLayout" Target="../slideLayouts/slideLayout62.xml"/><Relationship Id="rId54" Type="http://schemas.openxmlformats.org/officeDocument/2006/relationships/slideLayout" Target="../slideLayouts/slideLayout75.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5" Type="http://schemas.openxmlformats.org/officeDocument/2006/relationships/slideLayout" Target="../slideLayouts/slideLayout36.xml"/><Relationship Id="rId23" Type="http://schemas.openxmlformats.org/officeDocument/2006/relationships/slideLayout" Target="../slideLayouts/slideLayout44.xml"/><Relationship Id="rId28" Type="http://schemas.openxmlformats.org/officeDocument/2006/relationships/slideLayout" Target="../slideLayouts/slideLayout49.xml"/><Relationship Id="rId36" Type="http://schemas.openxmlformats.org/officeDocument/2006/relationships/slideLayout" Target="../slideLayouts/slideLayout57.xml"/><Relationship Id="rId49" Type="http://schemas.openxmlformats.org/officeDocument/2006/relationships/slideLayout" Target="../slideLayouts/slideLayout70.xml"/><Relationship Id="rId57" Type="http://schemas.openxmlformats.org/officeDocument/2006/relationships/slideLayout" Target="../slideLayouts/slideLayout78.xml"/><Relationship Id="rId10" Type="http://schemas.openxmlformats.org/officeDocument/2006/relationships/slideLayout" Target="../slideLayouts/slideLayout31.xml"/><Relationship Id="rId31" Type="http://schemas.openxmlformats.org/officeDocument/2006/relationships/slideLayout" Target="../slideLayouts/slideLayout52.xml"/><Relationship Id="rId44" Type="http://schemas.openxmlformats.org/officeDocument/2006/relationships/slideLayout" Target="../slideLayouts/slideLayout65.xml"/><Relationship Id="rId52" Type="http://schemas.openxmlformats.org/officeDocument/2006/relationships/slideLayout" Target="../slideLayouts/slideLayout73.xml"/><Relationship Id="rId60" Type="http://schemas.openxmlformats.org/officeDocument/2006/relationships/slideLayout" Target="../slideLayouts/slideLayout8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_rels/slideMaster3.xml.rels><?xml version="1.0" encoding="UTF-8" standalone="yes"?>
<Relationships xmlns="http://schemas.openxmlformats.org/package/2006/relationships"><Relationship Id="rId26" Type="http://schemas.openxmlformats.org/officeDocument/2006/relationships/slideLayout" Target="../slideLayouts/slideLayout107.xml"/><Relationship Id="rId21" Type="http://schemas.openxmlformats.org/officeDocument/2006/relationships/slideLayout" Target="../slideLayouts/slideLayout102.xml"/><Relationship Id="rId42" Type="http://schemas.openxmlformats.org/officeDocument/2006/relationships/slideLayout" Target="../slideLayouts/slideLayout123.xml"/><Relationship Id="rId47" Type="http://schemas.openxmlformats.org/officeDocument/2006/relationships/slideLayout" Target="../slideLayouts/slideLayout128.xml"/><Relationship Id="rId63" Type="http://schemas.openxmlformats.org/officeDocument/2006/relationships/slideLayout" Target="../slideLayouts/slideLayout144.xml"/><Relationship Id="rId68" Type="http://schemas.openxmlformats.org/officeDocument/2006/relationships/slideLayout" Target="../slideLayouts/slideLayout149.xml"/><Relationship Id="rId7" Type="http://schemas.openxmlformats.org/officeDocument/2006/relationships/slideLayout" Target="../slideLayouts/slideLayout88.xml"/><Relationship Id="rId2" Type="http://schemas.openxmlformats.org/officeDocument/2006/relationships/slideLayout" Target="../slideLayouts/slideLayout83.xml"/><Relationship Id="rId16" Type="http://schemas.openxmlformats.org/officeDocument/2006/relationships/slideLayout" Target="../slideLayouts/slideLayout97.xml"/><Relationship Id="rId29" Type="http://schemas.openxmlformats.org/officeDocument/2006/relationships/slideLayout" Target="../slideLayouts/slideLayout110.xml"/><Relationship Id="rId11" Type="http://schemas.openxmlformats.org/officeDocument/2006/relationships/slideLayout" Target="../slideLayouts/slideLayout92.xml"/><Relationship Id="rId24" Type="http://schemas.openxmlformats.org/officeDocument/2006/relationships/slideLayout" Target="../slideLayouts/slideLayout105.xml"/><Relationship Id="rId32" Type="http://schemas.openxmlformats.org/officeDocument/2006/relationships/slideLayout" Target="../slideLayouts/slideLayout113.xml"/><Relationship Id="rId37" Type="http://schemas.openxmlformats.org/officeDocument/2006/relationships/slideLayout" Target="../slideLayouts/slideLayout118.xml"/><Relationship Id="rId40" Type="http://schemas.openxmlformats.org/officeDocument/2006/relationships/slideLayout" Target="../slideLayouts/slideLayout121.xml"/><Relationship Id="rId45" Type="http://schemas.openxmlformats.org/officeDocument/2006/relationships/slideLayout" Target="../slideLayouts/slideLayout126.xml"/><Relationship Id="rId53" Type="http://schemas.openxmlformats.org/officeDocument/2006/relationships/slideLayout" Target="../slideLayouts/slideLayout134.xml"/><Relationship Id="rId58" Type="http://schemas.openxmlformats.org/officeDocument/2006/relationships/slideLayout" Target="../slideLayouts/slideLayout139.xml"/><Relationship Id="rId66" Type="http://schemas.openxmlformats.org/officeDocument/2006/relationships/slideLayout" Target="../slideLayouts/slideLayout147.xml"/><Relationship Id="rId5" Type="http://schemas.openxmlformats.org/officeDocument/2006/relationships/slideLayout" Target="../slideLayouts/slideLayout86.xml"/><Relationship Id="rId61" Type="http://schemas.openxmlformats.org/officeDocument/2006/relationships/slideLayout" Target="../slideLayouts/slideLayout142.xml"/><Relationship Id="rId19" Type="http://schemas.openxmlformats.org/officeDocument/2006/relationships/slideLayout" Target="../slideLayouts/slideLayout100.xml"/><Relationship Id="rId14" Type="http://schemas.openxmlformats.org/officeDocument/2006/relationships/slideLayout" Target="../slideLayouts/slideLayout95.xml"/><Relationship Id="rId22" Type="http://schemas.openxmlformats.org/officeDocument/2006/relationships/slideLayout" Target="../slideLayouts/slideLayout103.xml"/><Relationship Id="rId27" Type="http://schemas.openxmlformats.org/officeDocument/2006/relationships/slideLayout" Target="../slideLayouts/slideLayout108.xml"/><Relationship Id="rId30" Type="http://schemas.openxmlformats.org/officeDocument/2006/relationships/slideLayout" Target="../slideLayouts/slideLayout111.xml"/><Relationship Id="rId35" Type="http://schemas.openxmlformats.org/officeDocument/2006/relationships/slideLayout" Target="../slideLayouts/slideLayout116.xml"/><Relationship Id="rId43" Type="http://schemas.openxmlformats.org/officeDocument/2006/relationships/slideLayout" Target="../slideLayouts/slideLayout124.xml"/><Relationship Id="rId48" Type="http://schemas.openxmlformats.org/officeDocument/2006/relationships/slideLayout" Target="../slideLayouts/slideLayout129.xml"/><Relationship Id="rId56" Type="http://schemas.openxmlformats.org/officeDocument/2006/relationships/slideLayout" Target="../slideLayouts/slideLayout137.xml"/><Relationship Id="rId64" Type="http://schemas.openxmlformats.org/officeDocument/2006/relationships/slideLayout" Target="../slideLayouts/slideLayout145.xml"/><Relationship Id="rId69" Type="http://schemas.openxmlformats.org/officeDocument/2006/relationships/slideLayout" Target="../slideLayouts/slideLayout150.xml"/><Relationship Id="rId8" Type="http://schemas.openxmlformats.org/officeDocument/2006/relationships/slideLayout" Target="../slideLayouts/slideLayout89.xml"/><Relationship Id="rId51" Type="http://schemas.openxmlformats.org/officeDocument/2006/relationships/slideLayout" Target="../slideLayouts/slideLayout132.xml"/><Relationship Id="rId3" Type="http://schemas.openxmlformats.org/officeDocument/2006/relationships/slideLayout" Target="../slideLayouts/slideLayout84.xml"/><Relationship Id="rId12" Type="http://schemas.openxmlformats.org/officeDocument/2006/relationships/slideLayout" Target="../slideLayouts/slideLayout93.xml"/><Relationship Id="rId17" Type="http://schemas.openxmlformats.org/officeDocument/2006/relationships/slideLayout" Target="../slideLayouts/slideLayout98.xml"/><Relationship Id="rId25" Type="http://schemas.openxmlformats.org/officeDocument/2006/relationships/slideLayout" Target="../slideLayouts/slideLayout106.xml"/><Relationship Id="rId33" Type="http://schemas.openxmlformats.org/officeDocument/2006/relationships/slideLayout" Target="../slideLayouts/slideLayout114.xml"/><Relationship Id="rId38" Type="http://schemas.openxmlformats.org/officeDocument/2006/relationships/slideLayout" Target="../slideLayouts/slideLayout119.xml"/><Relationship Id="rId46" Type="http://schemas.openxmlformats.org/officeDocument/2006/relationships/slideLayout" Target="../slideLayouts/slideLayout127.xml"/><Relationship Id="rId59" Type="http://schemas.openxmlformats.org/officeDocument/2006/relationships/slideLayout" Target="../slideLayouts/slideLayout140.xml"/><Relationship Id="rId67" Type="http://schemas.openxmlformats.org/officeDocument/2006/relationships/slideLayout" Target="../slideLayouts/slideLayout148.xml"/><Relationship Id="rId20" Type="http://schemas.openxmlformats.org/officeDocument/2006/relationships/slideLayout" Target="../slideLayouts/slideLayout101.xml"/><Relationship Id="rId41" Type="http://schemas.openxmlformats.org/officeDocument/2006/relationships/slideLayout" Target="../slideLayouts/slideLayout122.xml"/><Relationship Id="rId54" Type="http://schemas.openxmlformats.org/officeDocument/2006/relationships/slideLayout" Target="../slideLayouts/slideLayout135.xml"/><Relationship Id="rId62" Type="http://schemas.openxmlformats.org/officeDocument/2006/relationships/slideLayout" Target="../slideLayouts/slideLayout143.xml"/><Relationship Id="rId70" Type="http://schemas.openxmlformats.org/officeDocument/2006/relationships/theme" Target="../theme/theme3.xml"/><Relationship Id="rId1" Type="http://schemas.openxmlformats.org/officeDocument/2006/relationships/slideLayout" Target="../slideLayouts/slideLayout82.xml"/><Relationship Id="rId6" Type="http://schemas.openxmlformats.org/officeDocument/2006/relationships/slideLayout" Target="../slideLayouts/slideLayout87.xml"/><Relationship Id="rId15" Type="http://schemas.openxmlformats.org/officeDocument/2006/relationships/slideLayout" Target="../slideLayouts/slideLayout96.xml"/><Relationship Id="rId23" Type="http://schemas.openxmlformats.org/officeDocument/2006/relationships/slideLayout" Target="../slideLayouts/slideLayout104.xml"/><Relationship Id="rId28" Type="http://schemas.openxmlformats.org/officeDocument/2006/relationships/slideLayout" Target="../slideLayouts/slideLayout109.xml"/><Relationship Id="rId36" Type="http://schemas.openxmlformats.org/officeDocument/2006/relationships/slideLayout" Target="../slideLayouts/slideLayout117.xml"/><Relationship Id="rId49" Type="http://schemas.openxmlformats.org/officeDocument/2006/relationships/slideLayout" Target="../slideLayouts/slideLayout130.xml"/><Relationship Id="rId57" Type="http://schemas.openxmlformats.org/officeDocument/2006/relationships/slideLayout" Target="../slideLayouts/slideLayout138.xml"/><Relationship Id="rId10" Type="http://schemas.openxmlformats.org/officeDocument/2006/relationships/slideLayout" Target="../slideLayouts/slideLayout91.xml"/><Relationship Id="rId31" Type="http://schemas.openxmlformats.org/officeDocument/2006/relationships/slideLayout" Target="../slideLayouts/slideLayout112.xml"/><Relationship Id="rId44" Type="http://schemas.openxmlformats.org/officeDocument/2006/relationships/slideLayout" Target="../slideLayouts/slideLayout125.xml"/><Relationship Id="rId52" Type="http://schemas.openxmlformats.org/officeDocument/2006/relationships/slideLayout" Target="../slideLayouts/slideLayout133.xml"/><Relationship Id="rId60" Type="http://schemas.openxmlformats.org/officeDocument/2006/relationships/slideLayout" Target="../slideLayouts/slideLayout141.xml"/><Relationship Id="rId65" Type="http://schemas.openxmlformats.org/officeDocument/2006/relationships/slideLayout" Target="../slideLayouts/slideLayout146.xml"/><Relationship Id="rId4" Type="http://schemas.openxmlformats.org/officeDocument/2006/relationships/slideLayout" Target="../slideLayouts/slideLayout85.xml"/><Relationship Id="rId9" Type="http://schemas.openxmlformats.org/officeDocument/2006/relationships/slideLayout" Target="../slideLayouts/slideLayout90.xml"/><Relationship Id="rId13" Type="http://schemas.openxmlformats.org/officeDocument/2006/relationships/slideLayout" Target="../slideLayouts/slideLayout94.xml"/><Relationship Id="rId18" Type="http://schemas.openxmlformats.org/officeDocument/2006/relationships/slideLayout" Target="../slideLayouts/slideLayout99.xml"/><Relationship Id="rId39" Type="http://schemas.openxmlformats.org/officeDocument/2006/relationships/slideLayout" Target="../slideLayouts/slideLayout120.xml"/><Relationship Id="rId34" Type="http://schemas.openxmlformats.org/officeDocument/2006/relationships/slideLayout" Target="../slideLayouts/slideLayout115.xml"/><Relationship Id="rId50" Type="http://schemas.openxmlformats.org/officeDocument/2006/relationships/slideLayout" Target="../slideLayouts/slideLayout131.xml"/><Relationship Id="rId55" Type="http://schemas.openxmlformats.org/officeDocument/2006/relationships/slideLayout" Target="../slideLayouts/slideLayout13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3" r:id="rId13"/>
    <p:sldLayoutId id="2147483664" r:id="rId14"/>
    <p:sldLayoutId id="2147483665" r:id="rId15"/>
    <p:sldLayoutId id="2147483666" r:id="rId16"/>
    <p:sldLayoutId id="2147483668" r:id="rId17"/>
    <p:sldLayoutId id="2147483669" r:id="rId18"/>
    <p:sldLayoutId id="2147483670" r:id="rId19"/>
    <p:sldLayoutId id="2147483671" r:id="rId20"/>
    <p:sldLayoutId id="2147483805" r:id="rId2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142"/>
        <p:cNvGrpSpPr/>
        <p:nvPr/>
      </p:nvGrpSpPr>
      <p:grpSpPr>
        <a:xfrm>
          <a:off x="0" y="0"/>
          <a:ext cx="0" cy="0"/>
          <a:chOff x="0" y="0"/>
          <a:chExt cx="0" cy="0"/>
        </a:xfrm>
      </p:grpSpPr>
      <p:sp>
        <p:nvSpPr>
          <p:cNvPr id="143" name="Google Shape;143;p26"/>
          <p:cNvSpPr txBox="1">
            <a:spLocks noGrp="1"/>
          </p:cNvSpPr>
          <p:nvPr>
            <p:ph type="body" idx="1"/>
          </p:nvPr>
        </p:nvSpPr>
        <p:spPr>
          <a:xfrm>
            <a:off x="428740" y="1207294"/>
            <a:ext cx="8286300" cy="3236100"/>
          </a:xfrm>
          <a:prstGeom prst="rect">
            <a:avLst/>
          </a:prstGeom>
          <a:noFill/>
          <a:ln>
            <a:noFill/>
          </a:ln>
        </p:spPr>
        <p:txBody>
          <a:bodyPr spcFirstLastPara="1" wrap="square" lIns="0" tIns="0" rIns="0" bIns="0" anchor="t" anchorCtr="0">
            <a:noAutofit/>
          </a:bodyPr>
          <a:lstStyle>
            <a:lvl1pPr marL="457200" marR="0" lvl="0" indent="-228600" algn="l" rtl="0">
              <a:spcBef>
                <a:spcPts val="800"/>
              </a:spcBef>
              <a:spcAft>
                <a:spcPts val="0"/>
              </a:spcAft>
              <a:buClr>
                <a:srgbClr val="7F7F7F"/>
              </a:buClr>
              <a:buSzPts val="1500"/>
              <a:buFont typeface="Arial"/>
              <a:buNone/>
              <a:defRPr sz="1500" b="0" i="0" u="none" strike="noStrike" cap="none">
                <a:solidFill>
                  <a:schemeClr val="accent2"/>
                </a:solidFill>
                <a:latin typeface="Salesforce Sans"/>
                <a:ea typeface="Salesforce Sans"/>
                <a:cs typeface="Salesforce Sans"/>
                <a:sym typeface="Salesforce Sans"/>
              </a:defRPr>
            </a:lvl1pPr>
            <a:lvl2pPr marL="914400" marR="0" lvl="1" indent="-317500"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L="1371600" marR="0" lvl="2" indent="-304800"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L="1828800" marR="0" lvl="3" indent="-298450"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L="2286000" marR="0" lvl="4" indent="-228600"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L="2743200" marR="0" lvl="5" indent="-323850"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L="3200400" marR="0" lvl="6" indent="-323850"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L="3657600" marR="0" lvl="7" indent="-323850"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L="4114800" marR="0" lvl="8" indent="-323850"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144" name="Google Shape;144;p26"/>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marR="0" lvl="0" algn="l" rtl="0">
              <a:lnSpc>
                <a:spcPct val="95000"/>
              </a:lnSpc>
              <a:spcBef>
                <a:spcPts val="0"/>
              </a:spcBef>
              <a:spcAft>
                <a:spcPts val="0"/>
              </a:spcAft>
              <a:buSzPts val="1100"/>
              <a:buNone/>
              <a:defRPr sz="2300" b="1" i="0" u="none" strike="noStrike" cap="none">
                <a:solidFill>
                  <a:schemeClr val="dk1"/>
                </a:solidFill>
                <a:latin typeface="Salesforce Sans"/>
                <a:ea typeface="Salesforce Sans"/>
                <a:cs typeface="Salesforce Sans"/>
                <a:sym typeface="Salesforce Sans"/>
              </a:defRPr>
            </a:lvl1pPr>
            <a:lvl2pPr marR="0" lvl="1"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2pPr>
            <a:lvl3pPr marR="0" lvl="2"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3pPr>
            <a:lvl4pPr marR="0" lvl="3"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4pPr>
            <a:lvl5pPr marR="0" lvl="4"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5pPr>
            <a:lvl6pPr marR="0" lvl="5"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6pPr>
            <a:lvl7pPr marR="0" lvl="6"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7pPr>
            <a:lvl8pPr marR="0" lvl="7"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8pPr>
            <a:lvl9pPr marR="0" lvl="8"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9pPr>
          </a:lstStyle>
          <a:p>
            <a:endParaRPr/>
          </a:p>
        </p:txBody>
      </p:sp>
      <p:sp>
        <p:nvSpPr>
          <p:cNvPr id="145" name="Google Shape;145;p26"/>
          <p:cNvSpPr txBox="1">
            <a:spLocks noGrp="1"/>
          </p:cNvSpPr>
          <p:nvPr>
            <p:ph type="ftr" idx="11"/>
          </p:nvPr>
        </p:nvSpPr>
        <p:spPr>
          <a:xfrm>
            <a:off x="428740" y="4912148"/>
            <a:ext cx="4132200" cy="160500"/>
          </a:xfrm>
          <a:prstGeom prst="rect">
            <a:avLst/>
          </a:prstGeom>
          <a:noFill/>
          <a:ln>
            <a:noFill/>
          </a:ln>
        </p:spPr>
        <p:txBody>
          <a:bodyPr spcFirstLastPara="1" wrap="square" lIns="0" tIns="0" rIns="0" bIns="0" anchor="b" anchorCtr="0">
            <a:noAutofit/>
          </a:bodyPr>
          <a:lstStyle>
            <a:lvl1pPr marR="0" lvl="0" algn="l" rtl="0">
              <a:spcBef>
                <a:spcPts val="0"/>
              </a:spcBef>
              <a:spcAft>
                <a:spcPts val="0"/>
              </a:spcAft>
              <a:buSzPts val="1100"/>
              <a:buNone/>
              <a:defRPr sz="800">
                <a:solidFill>
                  <a:srgbClr val="6A625B"/>
                </a:solidFill>
                <a:latin typeface="Salesforce Sans"/>
                <a:ea typeface="Salesforce Sans"/>
                <a:cs typeface="Salesforce Sans"/>
                <a:sym typeface="Salesforce Sans"/>
              </a:defRPr>
            </a:lvl1pPr>
            <a:lvl2pPr marR="0" lvl="1"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2pPr>
            <a:lvl3pPr marR="0" lvl="2"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3pPr>
            <a:lvl4pPr marR="0" lvl="3"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4pPr>
            <a:lvl5pPr marR="0" lvl="4"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5pPr>
            <a:lvl6pPr marR="0" lvl="5"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6pPr>
            <a:lvl7pPr marR="0" lvl="6"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7pPr>
            <a:lvl8pPr marR="0" lvl="7"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8pPr>
            <a:lvl9pPr marR="0" lvl="8"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9pPr>
          </a:lstStyle>
          <a:p>
            <a:endParaRPr/>
          </a:p>
        </p:txBody>
      </p:sp>
      <p:sp>
        <p:nvSpPr>
          <p:cNvPr id="146" name="Google Shape;146;p26"/>
          <p:cNvSpPr txBox="1"/>
          <p:nvPr/>
        </p:nvSpPr>
        <p:spPr>
          <a:xfrm>
            <a:off x="10353991" y="5004197"/>
            <a:ext cx="138600" cy="3003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500">
              <a:solidFill>
                <a:srgbClr val="424145"/>
              </a:solidFill>
              <a:latin typeface="Salesforce Sans"/>
              <a:ea typeface="Salesforce Sans"/>
              <a:cs typeface="Salesforce Sans"/>
              <a:sym typeface="Salesforce Sans"/>
            </a:endParaRPr>
          </a:p>
        </p:txBody>
      </p:sp>
    </p:spTree>
  </p:cSld>
  <p:clrMap bg1="lt1" tx1="dk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 id="2147483684" r:id="rId13"/>
    <p:sldLayoutId id="2147483685" r:id="rId14"/>
    <p:sldLayoutId id="2147483686" r:id="rId15"/>
    <p:sldLayoutId id="2147483687" r:id="rId16"/>
    <p:sldLayoutId id="2147483688" r:id="rId17"/>
    <p:sldLayoutId id="2147483689" r:id="rId18"/>
    <p:sldLayoutId id="2147483690" r:id="rId19"/>
    <p:sldLayoutId id="2147483691" r:id="rId20"/>
    <p:sldLayoutId id="2147483692" r:id="rId21"/>
    <p:sldLayoutId id="2147483693" r:id="rId22"/>
    <p:sldLayoutId id="2147483694" r:id="rId23"/>
    <p:sldLayoutId id="2147483696" r:id="rId24"/>
    <p:sldLayoutId id="2147483697" r:id="rId25"/>
    <p:sldLayoutId id="2147483698" r:id="rId26"/>
    <p:sldLayoutId id="2147483699" r:id="rId27"/>
    <p:sldLayoutId id="2147483700" r:id="rId28"/>
    <p:sldLayoutId id="2147483701" r:id="rId29"/>
    <p:sldLayoutId id="2147483702" r:id="rId30"/>
    <p:sldLayoutId id="2147483703" r:id="rId31"/>
    <p:sldLayoutId id="2147483704" r:id="rId32"/>
    <p:sldLayoutId id="2147483705" r:id="rId33"/>
    <p:sldLayoutId id="2147483706" r:id="rId34"/>
    <p:sldLayoutId id="2147483707" r:id="rId35"/>
    <p:sldLayoutId id="2147483708" r:id="rId36"/>
    <p:sldLayoutId id="2147483709" r:id="rId37"/>
    <p:sldLayoutId id="2147483710" r:id="rId38"/>
    <p:sldLayoutId id="2147483711" r:id="rId39"/>
    <p:sldLayoutId id="2147483712" r:id="rId40"/>
    <p:sldLayoutId id="2147483713" r:id="rId41"/>
    <p:sldLayoutId id="2147483714" r:id="rId42"/>
    <p:sldLayoutId id="2147483715" r:id="rId43"/>
    <p:sldLayoutId id="2147483716" r:id="rId44"/>
    <p:sldLayoutId id="2147483717" r:id="rId45"/>
    <p:sldLayoutId id="2147483718" r:id="rId46"/>
    <p:sldLayoutId id="2147483719" r:id="rId47"/>
    <p:sldLayoutId id="2147483720" r:id="rId48"/>
    <p:sldLayoutId id="2147483721" r:id="rId49"/>
    <p:sldLayoutId id="2147483722" r:id="rId50"/>
    <p:sldLayoutId id="2147483723" r:id="rId51"/>
    <p:sldLayoutId id="2147483724" r:id="rId52"/>
    <p:sldLayoutId id="2147483725" r:id="rId53"/>
    <p:sldLayoutId id="2147483726" r:id="rId54"/>
    <p:sldLayoutId id="2147483727" r:id="rId55"/>
    <p:sldLayoutId id="2147483728" r:id="rId56"/>
    <p:sldLayoutId id="2147483729" r:id="rId57"/>
    <p:sldLayoutId id="2147483730" r:id="rId58"/>
    <p:sldLayoutId id="2147483731" r:id="rId59"/>
    <p:sldLayoutId id="2147483732" r:id="rId6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828">
          <p15:clr>
            <a:srgbClr val="F26B43"/>
          </p15:clr>
        </p15:guide>
        <p15:guide id="2" pos="273">
          <p15:clr>
            <a:srgbClr val="F26B43"/>
          </p15:clr>
        </p15:guide>
        <p15:guide id="3" orient="horz" pos="2932">
          <p15:clr>
            <a:srgbClr val="F26B43"/>
          </p15:clr>
        </p15:guide>
        <p15:guide id="4" pos="5491">
          <p15:clr>
            <a:srgbClr val="F26B43"/>
          </p15:clr>
        </p15:guide>
        <p15:guide id="5" orient="horz" pos="698">
          <p15:clr>
            <a:srgbClr val="F26B43"/>
          </p15:clr>
        </p15:guide>
        <p15:guide id="6" orient="horz" pos="3060">
          <p15:clr>
            <a:srgbClr val="F26B43"/>
          </p15:clr>
        </p15:guide>
        <p15:guide id="7" orient="horz" pos="299">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575"/>
        <p:cNvGrpSpPr/>
        <p:nvPr/>
      </p:nvGrpSpPr>
      <p:grpSpPr>
        <a:xfrm>
          <a:off x="0" y="0"/>
          <a:ext cx="0" cy="0"/>
          <a:chOff x="0" y="0"/>
          <a:chExt cx="0" cy="0"/>
        </a:xfrm>
      </p:grpSpPr>
      <p:sp>
        <p:nvSpPr>
          <p:cNvPr id="576" name="Google Shape;576;p88"/>
          <p:cNvSpPr txBox="1">
            <a:spLocks noGrp="1"/>
          </p:cNvSpPr>
          <p:nvPr>
            <p:ph type="body" idx="1"/>
          </p:nvPr>
        </p:nvSpPr>
        <p:spPr>
          <a:xfrm>
            <a:off x="428740" y="1207294"/>
            <a:ext cx="8286300" cy="3236100"/>
          </a:xfrm>
          <a:prstGeom prst="rect">
            <a:avLst/>
          </a:prstGeom>
          <a:noFill/>
          <a:ln>
            <a:noFill/>
          </a:ln>
        </p:spPr>
        <p:txBody>
          <a:bodyPr spcFirstLastPara="1" wrap="square" lIns="0" tIns="0" rIns="0" bIns="0" anchor="t" anchorCtr="0">
            <a:noAutofit/>
          </a:bodyPr>
          <a:lstStyle>
            <a:lvl1pPr marL="457200" marR="0" lvl="0" indent="-228600" algn="l" rtl="0">
              <a:spcBef>
                <a:spcPts val="800"/>
              </a:spcBef>
              <a:spcAft>
                <a:spcPts val="0"/>
              </a:spcAft>
              <a:buClr>
                <a:srgbClr val="7F7F7F"/>
              </a:buClr>
              <a:buSzPts val="1500"/>
              <a:buFont typeface="Arial"/>
              <a:buNone/>
              <a:defRPr sz="1500" b="0" i="0" u="none" strike="noStrike" cap="none">
                <a:solidFill>
                  <a:schemeClr val="accent2"/>
                </a:solidFill>
                <a:latin typeface="Salesforce Sans"/>
                <a:ea typeface="Salesforce Sans"/>
                <a:cs typeface="Salesforce Sans"/>
                <a:sym typeface="Salesforce Sans"/>
              </a:defRPr>
            </a:lvl1pPr>
            <a:lvl2pPr marL="914400" marR="0" lvl="1" indent="-317500"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L="1371600" marR="0" lvl="2" indent="-304800"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L="1828800" marR="0" lvl="3" indent="-298450"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L="2286000" marR="0" lvl="4" indent="-228600"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L="2743200" marR="0" lvl="5" indent="-323850"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L="3200400" marR="0" lvl="6" indent="-323850"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L="3657600" marR="0" lvl="7" indent="-323850"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L="4114800" marR="0" lvl="8" indent="-323850"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577" name="Google Shape;577;p88"/>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marR="0" lvl="0" algn="l" rtl="0">
              <a:lnSpc>
                <a:spcPct val="95000"/>
              </a:lnSpc>
              <a:spcBef>
                <a:spcPts val="0"/>
              </a:spcBef>
              <a:spcAft>
                <a:spcPts val="0"/>
              </a:spcAft>
              <a:buSzPts val="1100"/>
              <a:buNone/>
              <a:defRPr sz="2300" b="1" i="0" u="none" strike="noStrike" cap="none">
                <a:solidFill>
                  <a:schemeClr val="dk1"/>
                </a:solidFill>
                <a:latin typeface="Salesforce Sans"/>
                <a:ea typeface="Salesforce Sans"/>
                <a:cs typeface="Salesforce Sans"/>
                <a:sym typeface="Salesforce Sans"/>
              </a:defRPr>
            </a:lvl1pPr>
            <a:lvl2pPr marR="0" lvl="1"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2pPr>
            <a:lvl3pPr marR="0" lvl="2"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3pPr>
            <a:lvl4pPr marR="0" lvl="3"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4pPr>
            <a:lvl5pPr marR="0" lvl="4"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5pPr>
            <a:lvl6pPr marR="0" lvl="5"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6pPr>
            <a:lvl7pPr marR="0" lvl="6"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7pPr>
            <a:lvl8pPr marR="0" lvl="7"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8pPr>
            <a:lvl9pPr marR="0" lvl="8"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9pPr>
          </a:lstStyle>
          <a:p>
            <a:endParaRPr/>
          </a:p>
        </p:txBody>
      </p:sp>
      <p:sp>
        <p:nvSpPr>
          <p:cNvPr id="578" name="Google Shape;578;p88"/>
          <p:cNvSpPr txBox="1">
            <a:spLocks noGrp="1"/>
          </p:cNvSpPr>
          <p:nvPr>
            <p:ph type="ftr" idx="11"/>
          </p:nvPr>
        </p:nvSpPr>
        <p:spPr>
          <a:xfrm>
            <a:off x="428740" y="4912148"/>
            <a:ext cx="4132200" cy="160500"/>
          </a:xfrm>
          <a:prstGeom prst="rect">
            <a:avLst/>
          </a:prstGeom>
          <a:noFill/>
          <a:ln>
            <a:noFill/>
          </a:ln>
        </p:spPr>
        <p:txBody>
          <a:bodyPr spcFirstLastPara="1" wrap="square" lIns="0" tIns="0" rIns="0" bIns="0" anchor="b" anchorCtr="0">
            <a:noAutofit/>
          </a:bodyPr>
          <a:lstStyle>
            <a:lvl1pPr marR="0" lvl="0" algn="l" rtl="0">
              <a:spcBef>
                <a:spcPts val="0"/>
              </a:spcBef>
              <a:spcAft>
                <a:spcPts val="0"/>
              </a:spcAft>
              <a:buSzPts val="1100"/>
              <a:buNone/>
              <a:defRPr sz="800">
                <a:solidFill>
                  <a:srgbClr val="6A625B"/>
                </a:solidFill>
                <a:latin typeface="Salesforce Sans"/>
                <a:ea typeface="Salesforce Sans"/>
                <a:cs typeface="Salesforce Sans"/>
                <a:sym typeface="Salesforce Sans"/>
              </a:defRPr>
            </a:lvl1pPr>
            <a:lvl2pPr marR="0" lvl="1"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2pPr>
            <a:lvl3pPr marR="0" lvl="2"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3pPr>
            <a:lvl4pPr marR="0" lvl="3"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4pPr>
            <a:lvl5pPr marR="0" lvl="4"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5pPr>
            <a:lvl6pPr marR="0" lvl="5"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6pPr>
            <a:lvl7pPr marR="0" lvl="6"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7pPr>
            <a:lvl8pPr marR="0" lvl="7"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8pPr>
            <a:lvl9pPr marR="0" lvl="8"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9pPr>
          </a:lstStyle>
          <a:p>
            <a:endParaRPr/>
          </a:p>
        </p:txBody>
      </p:sp>
      <p:sp>
        <p:nvSpPr>
          <p:cNvPr id="579" name="Google Shape;579;p88"/>
          <p:cNvSpPr txBox="1"/>
          <p:nvPr/>
        </p:nvSpPr>
        <p:spPr>
          <a:xfrm>
            <a:off x="10353991" y="5004197"/>
            <a:ext cx="138600" cy="3003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500">
              <a:solidFill>
                <a:srgbClr val="424145"/>
              </a:solidFill>
              <a:latin typeface="Salesforce Sans"/>
              <a:ea typeface="Salesforce Sans"/>
              <a:cs typeface="Salesforce Sans"/>
              <a:sym typeface="Salesforce Sans"/>
            </a:endParaRPr>
          </a:p>
        </p:txBody>
      </p:sp>
    </p:spTree>
  </p:cSld>
  <p:clrMap bg1="lt1" tx1="dk1" bg2="dk2" tx2="lt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 id="2147483750" r:id="rId18"/>
    <p:sldLayoutId id="2147483751" r:id="rId19"/>
    <p:sldLayoutId id="2147483752" r:id="rId20"/>
    <p:sldLayoutId id="2147483753" r:id="rId21"/>
    <p:sldLayoutId id="2147483754" r:id="rId22"/>
    <p:sldLayoutId id="2147483755" r:id="rId23"/>
    <p:sldLayoutId id="2147483756" r:id="rId24"/>
    <p:sldLayoutId id="2147483757" r:id="rId25"/>
    <p:sldLayoutId id="2147483758" r:id="rId26"/>
    <p:sldLayoutId id="2147483759" r:id="rId27"/>
    <p:sldLayoutId id="2147483760" r:id="rId28"/>
    <p:sldLayoutId id="2147483761" r:id="rId29"/>
    <p:sldLayoutId id="2147483762" r:id="rId30"/>
    <p:sldLayoutId id="2147483763" r:id="rId31"/>
    <p:sldLayoutId id="2147483764" r:id="rId32"/>
    <p:sldLayoutId id="2147483765" r:id="rId33"/>
    <p:sldLayoutId id="2147483766" r:id="rId34"/>
    <p:sldLayoutId id="2147483767" r:id="rId35"/>
    <p:sldLayoutId id="2147483768" r:id="rId36"/>
    <p:sldLayoutId id="2147483769" r:id="rId37"/>
    <p:sldLayoutId id="2147483770" r:id="rId38"/>
    <p:sldLayoutId id="2147483771" r:id="rId39"/>
    <p:sldLayoutId id="2147483772" r:id="rId40"/>
    <p:sldLayoutId id="2147483773" r:id="rId41"/>
    <p:sldLayoutId id="2147483774" r:id="rId42"/>
    <p:sldLayoutId id="2147483775" r:id="rId43"/>
    <p:sldLayoutId id="2147483776" r:id="rId44"/>
    <p:sldLayoutId id="2147483777" r:id="rId45"/>
    <p:sldLayoutId id="2147483778" r:id="rId46"/>
    <p:sldLayoutId id="2147483779" r:id="rId47"/>
    <p:sldLayoutId id="2147483780" r:id="rId48"/>
    <p:sldLayoutId id="2147483781" r:id="rId49"/>
    <p:sldLayoutId id="2147483782" r:id="rId50"/>
    <p:sldLayoutId id="2147483783" r:id="rId51"/>
    <p:sldLayoutId id="2147483784" r:id="rId52"/>
    <p:sldLayoutId id="2147483785" r:id="rId53"/>
    <p:sldLayoutId id="2147483786" r:id="rId54"/>
    <p:sldLayoutId id="2147483787" r:id="rId55"/>
    <p:sldLayoutId id="2147483788" r:id="rId56"/>
    <p:sldLayoutId id="2147483789" r:id="rId57"/>
    <p:sldLayoutId id="2147483790" r:id="rId58"/>
    <p:sldLayoutId id="2147483791" r:id="rId59"/>
    <p:sldLayoutId id="2147483792" r:id="rId60"/>
    <p:sldLayoutId id="2147483793" r:id="rId61"/>
    <p:sldLayoutId id="2147483794" r:id="rId62"/>
    <p:sldLayoutId id="2147483795" r:id="rId63"/>
    <p:sldLayoutId id="2147483796" r:id="rId64"/>
    <p:sldLayoutId id="2147483797" r:id="rId65"/>
    <p:sldLayoutId id="2147483798" r:id="rId66"/>
    <p:sldLayoutId id="2147483799" r:id="rId67"/>
    <p:sldLayoutId id="2147483800" r:id="rId68"/>
    <p:sldLayoutId id="2147483801" r:id="rId6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828">
          <p15:clr>
            <a:srgbClr val="F26B43"/>
          </p15:clr>
        </p15:guide>
        <p15:guide id="2" pos="273">
          <p15:clr>
            <a:srgbClr val="F26B43"/>
          </p15:clr>
        </p15:guide>
        <p15:guide id="3" orient="horz" pos="2932">
          <p15:clr>
            <a:srgbClr val="F26B43"/>
          </p15:clr>
        </p15:guide>
        <p15:guide id="4" pos="5491">
          <p15:clr>
            <a:srgbClr val="F26B43"/>
          </p15:clr>
        </p15:guide>
        <p15:guide id="5" orient="horz" pos="698">
          <p15:clr>
            <a:srgbClr val="F26B43"/>
          </p15:clr>
        </p15:guide>
        <p15:guide id="6" orient="horz" pos="3060">
          <p15:clr>
            <a:srgbClr val="F26B43"/>
          </p15:clr>
        </p15:guide>
        <p15:guide id="7" orient="horz" pos="29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3" Type="http://schemas.openxmlformats.org/officeDocument/2006/relationships/hyperlink" Target="https://documentation.b2c.commercecloud.salesforce.com/DOC3/index.jsp?topic=%2Fcom.demandware.dochelp%2Fcontent%2Fb2c_commerce%2Ftopics%2Fpermissions%2Fb2c_bm_module_permissions.html" TargetMode="External"/><Relationship Id="rId2" Type="http://schemas.openxmlformats.org/officeDocument/2006/relationships/notesSlide" Target="../notesSlides/notesSlide10.xml"/><Relationship Id="rId1" Type="http://schemas.openxmlformats.org/officeDocument/2006/relationships/slideLayout" Target="../slideLayouts/slideLayout15.xml"/><Relationship Id="rId5" Type="http://schemas.openxmlformats.org/officeDocument/2006/relationships/hyperlink" Target="https://documentation.b2c.commercecloud.salesforce.com/DOC3/index.jsp?topic=%2Fcom.demandware.dochelp%2Fcontent%2Fb2c_commerce%2Ftopics%2Fpermissions%2Fb2c_using_web_dav_permissions.html" TargetMode="External"/><Relationship Id="rId4" Type="http://schemas.openxmlformats.org/officeDocument/2006/relationships/hyperlink" Target="https://documentation.b2c.commercecloud.salesforce.com/DOC3/index.jsp?topic=%2Fcom.demandware.dochelp%2Fcontent%2Fb2c_commerce%2Ftopics%2Fpermissions%2Fb2c_bm_functional_permissions.html" TargetMode="Externa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12.xml"/><Relationship Id="rId1" Type="http://schemas.openxmlformats.org/officeDocument/2006/relationships/slideLayout" Target="../slideLayouts/slideLayout16.xml"/><Relationship Id="rId6" Type="http://schemas.openxmlformats.org/officeDocument/2006/relationships/image" Target="../media/image112.png"/><Relationship Id="rId5" Type="http://schemas.openxmlformats.org/officeDocument/2006/relationships/image" Target="../media/image111.png"/><Relationship Id="rId4" Type="http://schemas.openxmlformats.org/officeDocument/2006/relationships/image" Target="../media/image110.png"/></Relationships>
</file>

<file path=ppt/slides/_rels/slide13.xml.rels><?xml version="1.0" encoding="UTF-8" standalone="yes"?>
<Relationships xmlns="http://schemas.openxmlformats.org/package/2006/relationships"><Relationship Id="rId3" Type="http://schemas.openxmlformats.org/officeDocument/2006/relationships/image" Target="../media/image103.jp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18.xml"/><Relationship Id="rId1" Type="http://schemas.openxmlformats.org/officeDocument/2006/relationships/slideLayout" Target="../slideLayouts/slideLayout16.xml"/><Relationship Id="rId6" Type="http://schemas.openxmlformats.org/officeDocument/2006/relationships/image" Target="../media/image117.png"/><Relationship Id="rId5" Type="http://schemas.openxmlformats.org/officeDocument/2006/relationships/image" Target="../media/image111.png"/><Relationship Id="rId4" Type="http://schemas.openxmlformats.org/officeDocument/2006/relationships/image" Target="../media/image110.png"/></Relationships>
</file>

<file path=ppt/slides/_rels/slide19.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19.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20.xml"/><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3" Type="http://schemas.openxmlformats.org/officeDocument/2006/relationships/hyperlink" Target="User%20Inventory%20Template%20-%20B2C%20Commerce.xlsx" TargetMode="External"/><Relationship Id="rId2" Type="http://schemas.openxmlformats.org/officeDocument/2006/relationships/notesSlide" Target="../notesSlides/notesSlide21.xml"/><Relationship Id="rId1" Type="http://schemas.openxmlformats.org/officeDocument/2006/relationships/slideLayout" Target="../slideLayouts/slideLayout15.xml"/><Relationship Id="rId4" Type="http://schemas.openxmlformats.org/officeDocument/2006/relationships/image" Target="../media/image120.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8" Type="http://schemas.openxmlformats.org/officeDocument/2006/relationships/hyperlink" Target="https://trailblazers.salesforce.com/_ui/core/chatter/groups/GroupProfilePage?g=0F93A000000Ty83" TargetMode="External"/><Relationship Id="rId3" Type="http://schemas.openxmlformats.org/officeDocument/2006/relationships/image" Target="../media/image2.png"/><Relationship Id="rId7" Type="http://schemas.openxmlformats.org/officeDocument/2006/relationships/hyperlink" Target="https://documentation.b2c.commercecloud.salesforce.com/DOC1/topic/com.demandware.dochelp/content/b2c_commerce/topics/jobs/b2c_job_creation_management.html?resultof=%22%6a%6f%62%73%22%20%22%6a%6f%62%22%20" TargetMode="External"/><Relationship Id="rId2" Type="http://schemas.openxmlformats.org/officeDocument/2006/relationships/notesSlide" Target="../notesSlides/notesSlide23.xml"/><Relationship Id="rId1" Type="http://schemas.openxmlformats.org/officeDocument/2006/relationships/slideLayout" Target="../slideLayouts/slideLayout21.xml"/><Relationship Id="rId6" Type="http://schemas.openxmlformats.org/officeDocument/2006/relationships/hyperlink" Target="https://documentation.b2c.commercecloud.salesforce.com/DOC1/topic/com.demandware.dochelp/content/b2c_commerce/topics/import_export/b2c_site_import_export.html?resultof=%22%73%69%74%65%22%20%22%69%6d%70%6f%72%74%22%20" TargetMode="External"/><Relationship Id="rId5" Type="http://schemas.openxmlformats.org/officeDocument/2006/relationships/hyperlink" Target="https://documentation.b2c.commercecloud.salesforce.com/DOC1/topic/com.demandware.dochelp/content/b2c_commerce/topics/replication/b2c_data_replication.html?resultof=%22%64%61%74%61%22%20%22%72%65%70%6c%69%63%61%74%69%6f%6e%22%20%22%72%65%70%6c%69%63%22%20" TargetMode="External"/><Relationship Id="rId4" Type="http://schemas.openxmlformats.org/officeDocument/2006/relationships/hyperlink" Target="https://documentation.b2c.commercecloud.salesforce.com/DOC1/topic/com.demandware.dochelp/content/b2c_commerce/topics/replication/b2c_code_replication.html?resultof=%22%63%6f%64%65%22%20%22%72%65%70%6c%69%63%61%74%69%6f%6e%22%20%22%72%65%70%6c%69%63%22%20" TargetMode="Externa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3" Type="http://schemas.openxmlformats.org/officeDocument/2006/relationships/hyperlink" Target="http://www.sfdc.co/CCMFA" TargetMode="External"/><Relationship Id="rId2" Type="http://schemas.openxmlformats.org/officeDocument/2006/relationships/notesSlide" Target="../notesSlides/notesSlide26.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6.xml"/><Relationship Id="rId1" Type="http://schemas.openxmlformats.org/officeDocument/2006/relationships/slideLayout" Target="../slideLayouts/slideLayout11.xml"/><Relationship Id="rId6" Type="http://schemas.openxmlformats.org/officeDocument/2006/relationships/image" Target="../media/image102.png"/><Relationship Id="rId5" Type="http://schemas.openxmlformats.org/officeDocument/2006/relationships/image" Target="../media/image101.png"/><Relationship Id="rId4" Type="http://schemas.openxmlformats.org/officeDocument/2006/relationships/image" Target="../media/image100.png"/></Relationships>
</file>

<file path=ppt/slides/_rels/slide7.xml.rels><?xml version="1.0" encoding="UTF-8" standalone="yes"?>
<Relationships xmlns="http://schemas.openxmlformats.org/package/2006/relationships"><Relationship Id="rId3" Type="http://schemas.openxmlformats.org/officeDocument/2006/relationships/image" Target="../media/image103.jpg"/><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104.png"/><Relationship Id="rId7" Type="http://schemas.openxmlformats.org/officeDocument/2006/relationships/image" Target="../media/image108.png"/><Relationship Id="rId2" Type="http://schemas.openxmlformats.org/officeDocument/2006/relationships/notesSlide" Target="../notesSlides/notesSlide9.xml"/><Relationship Id="rId1" Type="http://schemas.openxmlformats.org/officeDocument/2006/relationships/slideLayout" Target="../slideLayouts/slideLayout23.xml"/><Relationship Id="rId6" Type="http://schemas.openxmlformats.org/officeDocument/2006/relationships/image" Target="../media/image107.png"/><Relationship Id="rId5" Type="http://schemas.openxmlformats.org/officeDocument/2006/relationships/image" Target="../media/image106.png"/><Relationship Id="rId4" Type="http://schemas.openxmlformats.org/officeDocument/2006/relationships/image" Target="../media/image10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82"/>
        <p:cNvGrpSpPr/>
        <p:nvPr/>
      </p:nvGrpSpPr>
      <p:grpSpPr>
        <a:xfrm>
          <a:off x="0" y="0"/>
          <a:ext cx="0" cy="0"/>
          <a:chOff x="0" y="0"/>
          <a:chExt cx="0" cy="0"/>
        </a:xfrm>
      </p:grpSpPr>
      <p:sp>
        <p:nvSpPr>
          <p:cNvPr id="1083" name="Google Shape;1083;p158"/>
          <p:cNvSpPr txBox="1">
            <a:spLocks noGrp="1"/>
          </p:cNvSpPr>
          <p:nvPr>
            <p:ph type="ctrTitle"/>
          </p:nvPr>
        </p:nvSpPr>
        <p:spPr>
          <a:xfrm>
            <a:off x="326925" y="2190125"/>
            <a:ext cx="4883100" cy="1047000"/>
          </a:xfrm>
          <a:prstGeom prst="rect">
            <a:avLst/>
          </a:prstGeom>
          <a:noFill/>
          <a:ln>
            <a:noFill/>
          </a:ln>
        </p:spPr>
        <p:txBody>
          <a:bodyPr spcFirstLastPara="1" wrap="square" lIns="0" tIns="0" rIns="0" bIns="0" anchor="ctr" anchorCtr="0">
            <a:noAutofit/>
          </a:bodyPr>
          <a:lstStyle/>
          <a:p>
            <a:pPr marL="0" lvl="0" indent="0" algn="ctr" rtl="0">
              <a:lnSpc>
                <a:spcPct val="90000"/>
              </a:lnSpc>
              <a:spcBef>
                <a:spcPts val="1000"/>
              </a:spcBef>
              <a:spcAft>
                <a:spcPts val="0"/>
              </a:spcAft>
              <a:buNone/>
            </a:pPr>
            <a:r>
              <a:rPr lang="pt-BR">
                <a:solidFill>
                  <a:srgbClr val="073763"/>
                </a:solidFill>
              </a:rPr>
              <a:t>Conduzir uma auditoria de usuário do B2C Commerce</a:t>
            </a:r>
          </a:p>
        </p:txBody>
      </p:sp>
      <p:sp>
        <p:nvSpPr>
          <p:cNvPr id="1084" name="Google Shape;1084;p158"/>
          <p:cNvSpPr txBox="1"/>
          <p:nvPr/>
        </p:nvSpPr>
        <p:spPr>
          <a:xfrm>
            <a:off x="1551350" y="555825"/>
            <a:ext cx="2806338" cy="423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t-BR">
                <a:solidFill>
                  <a:srgbClr val="073763"/>
                </a:solidFill>
                <a:latin typeface="Salesforce Sans"/>
                <a:ea typeface="Salesforce Sans"/>
                <a:cs typeface="Salesforce Sans"/>
                <a:sym typeface="Salesforce Sans"/>
              </a:rPr>
              <a:t>B2C Commerce Cloud</a:t>
            </a:r>
          </a:p>
        </p:txBody>
      </p:sp>
      <p:sp>
        <p:nvSpPr>
          <p:cNvPr id="1085" name="Google Shape;1085;p158"/>
          <p:cNvSpPr txBox="1"/>
          <p:nvPr/>
        </p:nvSpPr>
        <p:spPr>
          <a:xfrm>
            <a:off x="406500" y="3376450"/>
            <a:ext cx="1883100" cy="257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t-BR" sz="1100"/>
              <a:t>12 de janeiro de 2021</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37"/>
        <p:cNvGrpSpPr/>
        <p:nvPr/>
      </p:nvGrpSpPr>
      <p:grpSpPr>
        <a:xfrm>
          <a:off x="0" y="0"/>
          <a:ext cx="0" cy="0"/>
          <a:chOff x="0" y="0"/>
          <a:chExt cx="0" cy="0"/>
        </a:xfrm>
      </p:grpSpPr>
      <p:sp>
        <p:nvSpPr>
          <p:cNvPr id="1238" name="Google Shape;1238;p171"/>
          <p:cNvSpPr txBox="1">
            <a:spLocks noGrp="1"/>
          </p:cNvSpPr>
          <p:nvPr>
            <p:ph type="title"/>
          </p:nvPr>
        </p:nvSpPr>
        <p:spPr>
          <a:xfrm>
            <a:off x="321636" y="35721"/>
            <a:ext cx="6216600" cy="556800"/>
          </a:xfrm>
          <a:prstGeom prst="rect">
            <a:avLst/>
          </a:prstGeom>
        </p:spPr>
        <p:txBody>
          <a:bodyPr spcFirstLastPara="1" wrap="square" lIns="91425" tIns="91425" rIns="91425" bIns="91425" anchor="b" anchorCtr="0">
            <a:noAutofit/>
          </a:bodyPr>
          <a:lstStyle/>
          <a:p>
            <a:pPr lvl="0"/>
            <a:r>
              <a:rPr lang="pt-BR" sz="2600" dirty="0">
                <a:solidFill>
                  <a:srgbClr val="073763"/>
                </a:solidFill>
                <a:latin typeface="Salesforce Sans"/>
              </a:rPr>
              <a:t>Permissões de gerente de negócios</a:t>
            </a:r>
            <a:r>
              <a:rPr lang="en-IE" sz="2600" dirty="0">
                <a:solidFill>
                  <a:srgbClr val="073763"/>
                </a:solidFill>
                <a:latin typeface="Salesforce Sans"/>
              </a:rPr>
              <a:t> </a:t>
            </a:r>
            <a:endParaRPr sz="2600" dirty="0">
              <a:solidFill>
                <a:srgbClr val="073763"/>
              </a:solidFill>
              <a:latin typeface="Salesforce Sans"/>
              <a:ea typeface="Salesforce Sans"/>
              <a:cs typeface="Salesforce Sans"/>
              <a:sym typeface="Salesforce Sans"/>
            </a:endParaRPr>
          </a:p>
        </p:txBody>
      </p:sp>
      <p:sp>
        <p:nvSpPr>
          <p:cNvPr id="1239" name="Google Shape;1239;p171"/>
          <p:cNvSpPr txBox="1">
            <a:spLocks noGrp="1"/>
          </p:cNvSpPr>
          <p:nvPr>
            <p:ph type="body" idx="4294967295"/>
          </p:nvPr>
        </p:nvSpPr>
        <p:spPr>
          <a:xfrm>
            <a:off x="321624" y="617181"/>
            <a:ext cx="6577939" cy="313844"/>
          </a:xfrm>
          <a:prstGeom prst="rect">
            <a:avLst/>
          </a:prstGeom>
        </p:spPr>
        <p:txBody>
          <a:bodyPr spcFirstLastPara="1" wrap="square" lIns="91425" tIns="91425" rIns="91425" bIns="91425" anchor="t" anchorCtr="0">
            <a:noAutofit/>
          </a:bodyPr>
          <a:lstStyle/>
          <a:p>
            <a:pPr marL="0" lvl="0" indent="0">
              <a:spcAft>
                <a:spcPts val="1600"/>
              </a:spcAft>
              <a:buNone/>
            </a:pPr>
            <a:r>
              <a:rPr lang="pt-BR" dirty="0">
                <a:solidFill>
                  <a:srgbClr val="073763"/>
                </a:solidFill>
                <a:latin typeface="Salesforce Sans"/>
              </a:rPr>
              <a:t>Controlar o acesso para os recursos do gerente de negócios</a:t>
            </a:r>
            <a:r>
              <a:rPr lang="en-IE" dirty="0">
                <a:solidFill>
                  <a:srgbClr val="073763"/>
                </a:solidFill>
                <a:latin typeface="Salesforce Sans"/>
              </a:rPr>
              <a:t> </a:t>
            </a:r>
            <a:endParaRPr dirty="0">
              <a:solidFill>
                <a:srgbClr val="073763"/>
              </a:solidFill>
              <a:latin typeface="Salesforce Sans"/>
              <a:sym typeface="Salesforce Sans"/>
            </a:endParaRPr>
          </a:p>
        </p:txBody>
      </p:sp>
      <p:sp>
        <p:nvSpPr>
          <p:cNvPr id="1240" name="Google Shape;1240;p171"/>
          <p:cNvSpPr txBox="1"/>
          <p:nvPr/>
        </p:nvSpPr>
        <p:spPr>
          <a:xfrm>
            <a:off x="321625" y="1020375"/>
            <a:ext cx="8697684" cy="3438000"/>
          </a:xfrm>
          <a:prstGeom prst="rect">
            <a:avLst/>
          </a:prstGeom>
          <a:noFill/>
          <a:ln>
            <a:noFill/>
          </a:ln>
        </p:spPr>
        <p:txBody>
          <a:bodyPr spcFirstLastPara="1" wrap="square" lIns="91425" tIns="91425" rIns="91425" bIns="91425" anchor="t" anchorCtr="0">
            <a:noAutofit/>
          </a:bodyPr>
          <a:lstStyle/>
          <a:p>
            <a:pPr marL="457200" lvl="0" indent="-317500">
              <a:lnSpc>
                <a:spcPct val="150000"/>
              </a:lnSpc>
              <a:spcBef>
                <a:spcPts val="1200"/>
              </a:spcBef>
              <a:buSzPts val="1400"/>
              <a:buChar char="★"/>
            </a:pPr>
            <a:r>
              <a:rPr lang="pt-BR" b="1" u="sng" dirty="0">
                <a:solidFill>
                  <a:srgbClr val="073763"/>
                </a:solidFill>
                <a:latin typeface="Salesforce Sans"/>
                <a:hlinkClick r:id="rId3">
                  <a:extLst>
                    <a:ext uri="{A12FA001-AC4F-418D-AE19-62706E023703}">
                      <ahyp:hlinkClr xmlns:ahyp="http://schemas.microsoft.com/office/drawing/2018/hyperlinkcolor" val="tx"/>
                    </a:ext>
                  </a:extLst>
                </a:hlinkClick>
              </a:rPr>
              <a:t>Permissões de módulo</a:t>
            </a:r>
            <a:r>
              <a:rPr lang="pt-BR" b="1" dirty="0">
                <a:solidFill>
                  <a:srgbClr val="073763"/>
                </a:solidFill>
                <a:latin typeface="Salesforce Sans"/>
              </a:rPr>
              <a:t> </a:t>
            </a:r>
            <a:r>
              <a:rPr lang="en" dirty="0">
                <a:latin typeface="Salesforce Sans"/>
                <a:ea typeface="Salesforce Sans"/>
                <a:cs typeface="Salesforce Sans"/>
                <a:sym typeface="Salesforce Sans"/>
              </a:rPr>
              <a:t>- </a:t>
            </a:r>
            <a:r>
              <a:rPr lang="pt-BR" dirty="0">
                <a:solidFill>
                  <a:srgbClr val="1C4587"/>
                </a:solidFill>
                <a:latin typeface="Salesforce Sans"/>
              </a:rPr>
              <a:t>habilitar o acesso ao módulo específico do gerente de negócios</a:t>
            </a:r>
            <a:r>
              <a:rPr lang="en-IE" dirty="0">
                <a:solidFill>
                  <a:srgbClr val="1C4587"/>
                </a:solidFill>
                <a:latin typeface="Salesforce Sans"/>
              </a:rPr>
              <a:t> </a:t>
            </a:r>
            <a:endParaRPr dirty="0">
              <a:solidFill>
                <a:srgbClr val="1C4587"/>
              </a:solidFill>
              <a:latin typeface="Salesforce Sans"/>
              <a:sym typeface="Salesforce Sans"/>
            </a:endParaRPr>
          </a:p>
          <a:p>
            <a:pPr marL="914400" lvl="1" indent="-317500">
              <a:lnSpc>
                <a:spcPct val="150000"/>
              </a:lnSpc>
              <a:buClr>
                <a:srgbClr val="1C4587"/>
              </a:buClr>
              <a:buSzPts val="1400"/>
              <a:buFont typeface="Salesforce Sans"/>
              <a:buChar char="○"/>
            </a:pPr>
            <a:r>
              <a:rPr lang="pt-BR" dirty="0">
                <a:solidFill>
                  <a:srgbClr val="1C4587"/>
                </a:solidFill>
                <a:latin typeface="Salesforce Sans"/>
              </a:rPr>
              <a:t>Somente leitura: os usuários podem visualizar os módulos, mas não podem editar os dados</a:t>
            </a:r>
            <a:r>
              <a:rPr lang="en-IE" dirty="0">
                <a:solidFill>
                  <a:srgbClr val="1C4587"/>
                </a:solidFill>
                <a:latin typeface="Salesforce Sans"/>
              </a:rPr>
              <a:t> </a:t>
            </a:r>
          </a:p>
          <a:p>
            <a:pPr marL="914400" lvl="1" indent="-317500">
              <a:lnSpc>
                <a:spcPct val="150000"/>
              </a:lnSpc>
              <a:buClr>
                <a:srgbClr val="1C4587"/>
              </a:buClr>
              <a:buSzPts val="1400"/>
              <a:buFont typeface="Salesforce Sans"/>
              <a:buChar char="○"/>
            </a:pPr>
            <a:r>
              <a:rPr lang="pt-BR" dirty="0">
                <a:solidFill>
                  <a:srgbClr val="1C4587"/>
                </a:solidFill>
                <a:latin typeface="Salesforce Sans"/>
              </a:rPr>
              <a:t>Gravação: os usuários podem visualizar e editar os módulos</a:t>
            </a:r>
            <a:r>
              <a:rPr lang="en-IE" dirty="0">
                <a:solidFill>
                  <a:srgbClr val="1C4587"/>
                </a:solidFill>
                <a:latin typeface="Salesforce Sans"/>
              </a:rPr>
              <a:t> </a:t>
            </a:r>
            <a:endParaRPr dirty="0">
              <a:solidFill>
                <a:srgbClr val="1C4587"/>
              </a:solidFill>
              <a:latin typeface="Salesforce Sans"/>
              <a:sym typeface="Salesforce Sans"/>
            </a:endParaRPr>
          </a:p>
          <a:p>
            <a:pPr marL="457200" lvl="0" indent="-317500">
              <a:lnSpc>
                <a:spcPct val="150000"/>
              </a:lnSpc>
              <a:buSzPts val="1400"/>
              <a:buChar char="★"/>
            </a:pPr>
            <a:r>
              <a:rPr lang="pt-BR" b="1" u="sng" dirty="0">
                <a:solidFill>
                  <a:srgbClr val="073763"/>
                </a:solidFill>
                <a:latin typeface="Salesforce Sans"/>
                <a:hlinkClick r:id="rId4">
                  <a:extLst>
                    <a:ext uri="{A12FA001-AC4F-418D-AE19-62706E023703}">
                      <ahyp:hlinkClr xmlns:ahyp="http://schemas.microsoft.com/office/drawing/2018/hyperlinkcolor" val="tx"/>
                    </a:ext>
                  </a:extLst>
                </a:hlinkClick>
              </a:rPr>
              <a:t>Permissões funcionais</a:t>
            </a:r>
            <a:r>
              <a:rPr lang="en" b="1" dirty="0">
                <a:solidFill>
                  <a:srgbClr val="073763"/>
                </a:solidFill>
                <a:latin typeface="Salesforce Sans"/>
                <a:sym typeface="Salesforce Sans"/>
              </a:rPr>
              <a:t> </a:t>
            </a:r>
            <a:r>
              <a:rPr lang="en" dirty="0">
                <a:latin typeface="Salesforce Sans"/>
                <a:ea typeface="Salesforce Sans"/>
                <a:cs typeface="Salesforce Sans"/>
                <a:sym typeface="Salesforce Sans"/>
              </a:rPr>
              <a:t>- </a:t>
            </a:r>
            <a:r>
              <a:rPr lang="pt-BR" dirty="0">
                <a:solidFill>
                  <a:srgbClr val="1C4587"/>
                </a:solidFill>
                <a:latin typeface="Salesforce Sans"/>
              </a:rPr>
              <a:t>habilitar acesso para realizar funções específicas</a:t>
            </a:r>
            <a:endParaRPr dirty="0">
              <a:solidFill>
                <a:srgbClr val="1C4587"/>
              </a:solidFill>
              <a:latin typeface="Salesforce Sans"/>
              <a:ea typeface="Salesforce Sans"/>
              <a:cs typeface="Salesforce Sans"/>
              <a:sym typeface="Salesforce Sans"/>
            </a:endParaRPr>
          </a:p>
          <a:p>
            <a:pPr marL="914400" lvl="1" indent="-317500">
              <a:lnSpc>
                <a:spcPct val="150000"/>
              </a:lnSpc>
              <a:buClr>
                <a:srgbClr val="1C4587"/>
              </a:buClr>
              <a:buSzPts val="1400"/>
              <a:buFont typeface="Salesforce Sans"/>
              <a:buChar char="○"/>
            </a:pPr>
            <a:r>
              <a:rPr lang="en" i="1" dirty="0" err="1">
                <a:solidFill>
                  <a:srgbClr val="1C4587"/>
                </a:solidFill>
                <a:latin typeface="Salesforce Sans"/>
                <a:ea typeface="Salesforce Sans"/>
                <a:cs typeface="Salesforce Sans"/>
                <a:sym typeface="Salesforce Sans"/>
              </a:rPr>
              <a:t>Exemplo</a:t>
            </a:r>
            <a:r>
              <a:rPr lang="en" i="1" dirty="0">
                <a:solidFill>
                  <a:srgbClr val="1C4587"/>
                </a:solidFill>
                <a:latin typeface="Salesforce Sans"/>
                <a:ea typeface="Salesforce Sans"/>
                <a:cs typeface="Salesforce Sans"/>
                <a:sym typeface="Salesforce Sans"/>
              </a:rPr>
              <a:t>:</a:t>
            </a:r>
            <a:r>
              <a:rPr lang="en" dirty="0">
                <a:solidFill>
                  <a:srgbClr val="1C4587"/>
                </a:solidFill>
                <a:latin typeface="Salesforce Sans"/>
                <a:ea typeface="Salesforce Sans"/>
                <a:cs typeface="Salesforce Sans"/>
                <a:sym typeface="Salesforce Sans"/>
              </a:rPr>
              <a:t> </a:t>
            </a:r>
            <a:r>
              <a:rPr lang="pt-BR" dirty="0">
                <a:solidFill>
                  <a:srgbClr val="1C4587"/>
                </a:solidFill>
                <a:latin typeface="Salesforce Sans"/>
              </a:rPr>
              <a:t>Agentes que podem fazer </a:t>
            </a:r>
            <a:r>
              <a:rPr lang="pt-BR" dirty="0" err="1">
                <a:solidFill>
                  <a:srgbClr val="1C4587"/>
                </a:solidFill>
                <a:latin typeface="Salesforce Sans"/>
              </a:rPr>
              <a:t>login</a:t>
            </a:r>
            <a:r>
              <a:rPr lang="pt-BR" dirty="0">
                <a:solidFill>
                  <a:srgbClr val="1C4587"/>
                </a:solidFill>
                <a:latin typeface="Salesforce Sans"/>
              </a:rPr>
              <a:t> em nome de qualquer cliente precisam da permissão funcional</a:t>
            </a:r>
            <a:r>
              <a:rPr lang="en" dirty="0">
                <a:solidFill>
                  <a:srgbClr val="1C4587"/>
                </a:solidFill>
                <a:latin typeface="Salesforce Sans"/>
                <a:sym typeface="Salesforce Sans"/>
              </a:rPr>
              <a:t> </a:t>
            </a:r>
            <a:r>
              <a:rPr lang="en" i="1" dirty="0" err="1">
                <a:solidFill>
                  <a:srgbClr val="1C4587"/>
                </a:solidFill>
                <a:latin typeface="Salesforce Sans"/>
                <a:ea typeface="Salesforce Sans"/>
                <a:cs typeface="Salesforce Sans"/>
                <a:sym typeface="Salesforce Sans"/>
              </a:rPr>
              <a:t>Login_On_Behalf</a:t>
            </a:r>
            <a:r>
              <a:rPr lang="en" dirty="0">
                <a:solidFill>
                  <a:srgbClr val="1C4587"/>
                </a:solidFill>
                <a:latin typeface="Salesforce Sans"/>
                <a:ea typeface="Salesforce Sans"/>
                <a:cs typeface="Salesforce Sans"/>
                <a:sym typeface="Salesforce Sans"/>
              </a:rPr>
              <a:t>.</a:t>
            </a:r>
            <a:endParaRPr dirty="0">
              <a:solidFill>
                <a:srgbClr val="1C4587"/>
              </a:solidFill>
              <a:latin typeface="Salesforce Sans"/>
              <a:ea typeface="Salesforce Sans"/>
              <a:cs typeface="Salesforce Sans"/>
              <a:sym typeface="Salesforce Sans"/>
            </a:endParaRPr>
          </a:p>
          <a:p>
            <a:pPr marL="457200" lvl="0" indent="-317500">
              <a:lnSpc>
                <a:spcPct val="150000"/>
              </a:lnSpc>
              <a:buSzPts val="1400"/>
              <a:buChar char="★"/>
            </a:pPr>
            <a:r>
              <a:rPr lang="pt-BR" b="1" u="sng" dirty="0">
                <a:solidFill>
                  <a:srgbClr val="073763"/>
                </a:solidFill>
                <a:latin typeface="Salesforce Sans"/>
                <a:hlinkClick r:id="rId5">
                  <a:extLst>
                    <a:ext uri="{A12FA001-AC4F-418D-AE19-62706E023703}">
                      <ahyp:hlinkClr xmlns:ahyp="http://schemas.microsoft.com/office/drawing/2018/hyperlinkcolor" val="tx"/>
                    </a:ext>
                  </a:extLst>
                </a:hlinkClick>
              </a:rPr>
              <a:t>Permissões WebDAV</a:t>
            </a:r>
            <a:r>
              <a:rPr lang="en-IE" b="1" dirty="0">
                <a:solidFill>
                  <a:srgbClr val="073763"/>
                </a:solidFill>
                <a:latin typeface="Salesforce Sans"/>
              </a:rPr>
              <a:t> </a:t>
            </a:r>
            <a:r>
              <a:rPr lang="en" dirty="0">
                <a:latin typeface="Salesforce Sans"/>
                <a:ea typeface="Salesforce Sans"/>
                <a:cs typeface="Salesforce Sans"/>
                <a:sym typeface="Salesforce Sans"/>
              </a:rPr>
              <a:t>- </a:t>
            </a:r>
            <a:r>
              <a:rPr lang="pt-BR" dirty="0">
                <a:solidFill>
                  <a:srgbClr val="1C4587"/>
                </a:solidFill>
                <a:latin typeface="Salesforce Sans"/>
              </a:rPr>
              <a:t>habilitar acesso ao sistema de arquivos</a:t>
            </a:r>
            <a:r>
              <a:rPr lang="en-IE" dirty="0">
                <a:solidFill>
                  <a:srgbClr val="1C4587"/>
                </a:solidFill>
                <a:latin typeface="Salesforce Sans"/>
              </a:rPr>
              <a:t> </a:t>
            </a:r>
            <a:endParaRPr dirty="0">
              <a:solidFill>
                <a:srgbClr val="1C4587"/>
              </a:solidFill>
              <a:latin typeface="Salesforce Sans"/>
              <a:sym typeface="Salesforce Sans"/>
            </a:endParaRPr>
          </a:p>
          <a:p>
            <a:pPr marL="914400" lvl="1" indent="-317500">
              <a:lnSpc>
                <a:spcPct val="150000"/>
              </a:lnSpc>
              <a:buClr>
                <a:srgbClr val="1C4587"/>
              </a:buClr>
              <a:buSzPts val="1400"/>
              <a:buFont typeface="Salesforce Sans"/>
              <a:buChar char="○"/>
            </a:pPr>
            <a:r>
              <a:rPr lang="pt-BR" dirty="0">
                <a:solidFill>
                  <a:srgbClr val="1C4587"/>
                </a:solidFill>
                <a:latin typeface="Salesforce Sans"/>
              </a:rPr>
              <a:t>Papéis de comerciante podem precisar de acesso a bibliotecas ou catálogos para carregar imagens</a:t>
            </a:r>
            <a:r>
              <a:rPr lang="en" dirty="0">
                <a:solidFill>
                  <a:srgbClr val="1C4587"/>
                </a:solidFill>
                <a:latin typeface="Salesforce Sans"/>
                <a:sym typeface="Salesforce Sans"/>
              </a:rPr>
              <a:t>.</a:t>
            </a:r>
            <a:endParaRPr dirty="0">
              <a:solidFill>
                <a:srgbClr val="1C4587"/>
              </a:solidFill>
              <a:latin typeface="Salesforce Sans"/>
              <a:sym typeface="Salesforce Sans"/>
            </a:endParaRPr>
          </a:p>
          <a:p>
            <a:pPr marL="914400" lvl="1" indent="-317500">
              <a:lnSpc>
                <a:spcPct val="150000"/>
              </a:lnSpc>
              <a:buClr>
                <a:srgbClr val="1C4587"/>
              </a:buClr>
              <a:buSzPts val="1400"/>
              <a:buFont typeface="Salesforce Sans"/>
              <a:buChar char="○"/>
            </a:pPr>
            <a:r>
              <a:rPr lang="pt-BR" dirty="0">
                <a:solidFill>
                  <a:srgbClr val="1C4587"/>
                </a:solidFill>
                <a:latin typeface="Salesforce Sans"/>
              </a:rPr>
              <a:t>Papéis de desenvolvedor podem precisar de acesso a cartuchos e logs para oferecer suporte a seus esforços</a:t>
            </a:r>
            <a:r>
              <a:rPr lang="en" dirty="0">
                <a:solidFill>
                  <a:srgbClr val="1C4587"/>
                </a:solidFill>
                <a:latin typeface="Salesforce Sans"/>
                <a:sym typeface="Salesforce Sans"/>
              </a:rPr>
              <a:t>.</a:t>
            </a:r>
            <a:endParaRPr dirty="0">
              <a:solidFill>
                <a:srgbClr val="1C4587"/>
              </a:solidFill>
              <a:latin typeface="Salesforce Sans"/>
              <a:sym typeface="Salesforce Sans"/>
            </a:endParaRPr>
          </a:p>
        </p:txBody>
      </p:sp>
    </p:spTree>
    <p:extLst>
      <p:ext uri="{BB962C8B-B14F-4D97-AF65-F5344CB8AC3E}">
        <p14:creationId xmlns:p14="http://schemas.microsoft.com/office/powerpoint/2010/main" val="13535697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44"/>
        <p:cNvGrpSpPr/>
        <p:nvPr/>
      </p:nvGrpSpPr>
      <p:grpSpPr>
        <a:xfrm>
          <a:off x="0" y="0"/>
          <a:ext cx="0" cy="0"/>
          <a:chOff x="0" y="0"/>
          <a:chExt cx="0" cy="0"/>
        </a:xfrm>
      </p:grpSpPr>
      <p:sp>
        <p:nvSpPr>
          <p:cNvPr id="1245" name="Google Shape;1245;p172"/>
          <p:cNvSpPr txBox="1">
            <a:spLocks noGrp="1"/>
          </p:cNvSpPr>
          <p:nvPr>
            <p:ph type="title"/>
          </p:nvPr>
        </p:nvSpPr>
        <p:spPr>
          <a:xfrm>
            <a:off x="321636" y="35721"/>
            <a:ext cx="6216600" cy="556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pt-BR" sz="2600" b="1">
                <a:solidFill>
                  <a:srgbClr val="073763"/>
                </a:solidFill>
                <a:latin typeface="Salesforce Sans"/>
                <a:ea typeface="Salesforce Sans"/>
                <a:cs typeface="Salesforce Sans"/>
                <a:sym typeface="Salesforce Sans"/>
              </a:rPr>
              <a:t>Entender suas permissões</a:t>
            </a:r>
          </a:p>
        </p:txBody>
      </p:sp>
      <p:sp>
        <p:nvSpPr>
          <p:cNvPr id="1246" name="Google Shape;1246;p172"/>
          <p:cNvSpPr txBox="1">
            <a:spLocks noGrp="1"/>
          </p:cNvSpPr>
          <p:nvPr>
            <p:ph type="body" idx="4294967295"/>
          </p:nvPr>
        </p:nvSpPr>
        <p:spPr>
          <a:xfrm>
            <a:off x="321625" y="660999"/>
            <a:ext cx="6216600" cy="3063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pt-BR" sz="1700">
                <a:solidFill>
                  <a:srgbClr val="0B5394"/>
                </a:solidFill>
                <a:latin typeface="Salesforce Sans"/>
                <a:ea typeface="Salesforce Sans"/>
                <a:cs typeface="Salesforce Sans"/>
                <a:sym typeface="Salesforce Sans"/>
              </a:rPr>
              <a:t>Como o controle de conta impacta a segurança da vitrine</a:t>
            </a:r>
          </a:p>
        </p:txBody>
      </p:sp>
      <p:sp>
        <p:nvSpPr>
          <p:cNvPr id="1247" name="Google Shape;1247;p172"/>
          <p:cNvSpPr txBox="1"/>
          <p:nvPr/>
        </p:nvSpPr>
        <p:spPr>
          <a:xfrm>
            <a:off x="258200" y="1167900"/>
            <a:ext cx="8370600" cy="3435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pt-BR" dirty="0">
                <a:solidFill>
                  <a:srgbClr val="1C4587"/>
                </a:solidFill>
                <a:highlight>
                  <a:srgbClr val="FFFFFF"/>
                </a:highlight>
                <a:latin typeface="Salesforce Sans"/>
                <a:ea typeface="Salesforce Sans"/>
                <a:cs typeface="Salesforce Sans"/>
                <a:sym typeface="Salesforce Sans"/>
              </a:rPr>
              <a:t>Restrinja o número de usuários com permissões de gravação para módulos específicos em uma plataforma, por exemplo:</a:t>
            </a:r>
          </a:p>
          <a:p>
            <a:pPr marL="285750" lvl="0" indent="-196850" algn="l" rtl="0">
              <a:lnSpc>
                <a:spcPct val="115000"/>
              </a:lnSpc>
              <a:spcBef>
                <a:spcPts val="1200"/>
              </a:spcBef>
              <a:spcAft>
                <a:spcPts val="0"/>
              </a:spcAft>
              <a:buClr>
                <a:srgbClr val="1C4587"/>
              </a:buClr>
              <a:buSzPts val="1300"/>
              <a:buChar char="●"/>
            </a:pPr>
            <a:r>
              <a:rPr lang="pt-BR" sz="1300" b="1" dirty="0">
                <a:solidFill>
                  <a:srgbClr val="1C4587"/>
                </a:solidFill>
                <a:latin typeface="Salesforce Sans"/>
                <a:ea typeface="Salesforce Sans"/>
                <a:cs typeface="Salesforce Sans"/>
                <a:sym typeface="Salesforce Sans"/>
              </a:rPr>
              <a:t>Catálogos</a:t>
            </a:r>
            <a:r>
              <a:rPr lang="pt-BR" sz="1300" dirty="0">
                <a:solidFill>
                  <a:srgbClr val="1C4587"/>
                </a:solidFill>
                <a:latin typeface="Salesforce Sans"/>
                <a:ea typeface="Salesforce Sans"/>
                <a:cs typeface="Salesforce Sans"/>
                <a:sym typeface="Salesforce Sans"/>
              </a:rPr>
              <a:t>: Categorias: banners, </a:t>
            </a:r>
            <a:r>
              <a:rPr lang="pt-BR" sz="1300" dirty="0" err="1">
                <a:solidFill>
                  <a:srgbClr val="1C4587"/>
                </a:solidFill>
                <a:latin typeface="Salesforce Sans"/>
                <a:ea typeface="Salesforce Sans"/>
                <a:cs typeface="Salesforce Sans"/>
                <a:sym typeface="Salesforce Sans"/>
              </a:rPr>
              <a:t>URLs</a:t>
            </a:r>
            <a:r>
              <a:rPr lang="pt-BR" sz="1300" dirty="0">
                <a:solidFill>
                  <a:srgbClr val="1C4587"/>
                </a:solidFill>
                <a:latin typeface="Salesforce Sans"/>
                <a:ea typeface="Salesforce Sans"/>
                <a:cs typeface="Salesforce Sans"/>
                <a:sym typeface="Salesforce Sans"/>
              </a:rPr>
              <a:t>, mensagens de chamada, descrições </a:t>
            </a:r>
            <a:br>
              <a:rPr lang="pt-BR" sz="1300" dirty="0">
                <a:solidFill>
                  <a:srgbClr val="1C4587"/>
                </a:solidFill>
                <a:latin typeface="Salesforce Sans"/>
                <a:ea typeface="Salesforce Sans"/>
                <a:cs typeface="Salesforce Sans"/>
                <a:sym typeface="Salesforce Sans"/>
              </a:rPr>
            </a:br>
            <a:r>
              <a:rPr lang="pt-BR" sz="1300" dirty="0">
                <a:solidFill>
                  <a:srgbClr val="1C4587"/>
                </a:solidFill>
                <a:latin typeface="Salesforce Sans"/>
                <a:ea typeface="Salesforce Sans"/>
                <a:cs typeface="Salesforce Sans"/>
                <a:sym typeface="Salesforce Sans"/>
              </a:rPr>
              <a:t>curtas e longas</a:t>
            </a:r>
          </a:p>
          <a:p>
            <a:pPr marL="285750" lvl="0" indent="-196850" algn="l" rtl="0">
              <a:lnSpc>
                <a:spcPct val="115000"/>
              </a:lnSpc>
              <a:spcBef>
                <a:spcPts val="0"/>
              </a:spcBef>
              <a:spcAft>
                <a:spcPts val="0"/>
              </a:spcAft>
              <a:buClr>
                <a:srgbClr val="1C4587"/>
              </a:buClr>
              <a:buSzPts val="1300"/>
              <a:buChar char="●"/>
            </a:pPr>
            <a:r>
              <a:rPr lang="pt-BR" sz="1300" b="1" dirty="0">
                <a:solidFill>
                  <a:srgbClr val="1C4587"/>
                </a:solidFill>
                <a:latin typeface="Salesforce Sans"/>
                <a:ea typeface="Salesforce Sans"/>
                <a:cs typeface="Salesforce Sans"/>
                <a:sym typeface="Salesforce Sans"/>
              </a:rPr>
              <a:t>Produtos</a:t>
            </a:r>
            <a:r>
              <a:rPr lang="pt-BR" sz="1300" dirty="0">
                <a:solidFill>
                  <a:srgbClr val="1C4587"/>
                </a:solidFill>
                <a:latin typeface="Salesforce Sans"/>
                <a:ea typeface="Salesforce Sans"/>
                <a:cs typeface="Salesforce Sans"/>
                <a:sym typeface="Salesforce Sans"/>
              </a:rPr>
              <a:t>: Descrição longa, descrição curta, descrição de aba, detalhes de aba</a:t>
            </a:r>
          </a:p>
          <a:p>
            <a:pPr marL="285750" lvl="0" indent="-196850" algn="l" rtl="0">
              <a:lnSpc>
                <a:spcPct val="115000"/>
              </a:lnSpc>
              <a:spcBef>
                <a:spcPts val="0"/>
              </a:spcBef>
              <a:spcAft>
                <a:spcPts val="0"/>
              </a:spcAft>
              <a:buClr>
                <a:srgbClr val="1C4587"/>
              </a:buClr>
              <a:buSzPts val="1300"/>
              <a:buChar char="●"/>
            </a:pPr>
            <a:r>
              <a:rPr lang="pt-BR" sz="1300" b="1" dirty="0">
                <a:solidFill>
                  <a:srgbClr val="1C4587"/>
                </a:solidFill>
                <a:latin typeface="Salesforce Sans"/>
                <a:ea typeface="Salesforce Sans"/>
                <a:cs typeface="Salesforce Sans"/>
                <a:sym typeface="Salesforce Sans"/>
              </a:rPr>
              <a:t>Recomendações</a:t>
            </a:r>
            <a:r>
              <a:rPr lang="pt-BR" sz="1300" dirty="0">
                <a:solidFill>
                  <a:srgbClr val="1C4587"/>
                </a:solidFill>
                <a:latin typeface="Salesforce Sans"/>
                <a:ea typeface="Salesforce Sans"/>
                <a:cs typeface="Salesforce Sans"/>
                <a:sym typeface="Salesforce Sans"/>
              </a:rPr>
              <a:t>: Mensagens de chamada, descrição longa, descrição curta</a:t>
            </a:r>
          </a:p>
          <a:p>
            <a:pPr marL="285750" lvl="0" indent="-196850" algn="l" rtl="0">
              <a:lnSpc>
                <a:spcPct val="115000"/>
              </a:lnSpc>
              <a:spcBef>
                <a:spcPts val="0"/>
              </a:spcBef>
              <a:spcAft>
                <a:spcPts val="0"/>
              </a:spcAft>
              <a:buClr>
                <a:srgbClr val="1C4587"/>
              </a:buClr>
              <a:buSzPts val="1300"/>
              <a:buChar char="●"/>
            </a:pPr>
            <a:r>
              <a:rPr lang="pt-BR" sz="1300" b="1" dirty="0">
                <a:solidFill>
                  <a:srgbClr val="1C4587"/>
                </a:solidFill>
                <a:latin typeface="Salesforce Sans"/>
                <a:ea typeface="Salesforce Sans"/>
                <a:cs typeface="Salesforce Sans"/>
                <a:sym typeface="Salesforce Sans"/>
              </a:rPr>
              <a:t>Conteúdo</a:t>
            </a:r>
            <a:r>
              <a:rPr lang="pt-BR" sz="1300" dirty="0">
                <a:solidFill>
                  <a:srgbClr val="1C4587"/>
                </a:solidFill>
                <a:latin typeface="Salesforce Sans"/>
                <a:ea typeface="Salesforce Sans"/>
                <a:cs typeface="Salesforce Sans"/>
                <a:sym typeface="Salesforce Sans"/>
              </a:rPr>
              <a:t>: Corpo, ativos de conteúdo</a:t>
            </a:r>
          </a:p>
          <a:p>
            <a:pPr marL="285750" lvl="0" indent="-196850" algn="l" rtl="0">
              <a:lnSpc>
                <a:spcPct val="115000"/>
              </a:lnSpc>
              <a:spcBef>
                <a:spcPts val="0"/>
              </a:spcBef>
              <a:spcAft>
                <a:spcPts val="0"/>
              </a:spcAft>
              <a:buClr>
                <a:srgbClr val="1C4587"/>
              </a:buClr>
              <a:buSzPts val="1300"/>
              <a:buChar char="●"/>
            </a:pPr>
            <a:r>
              <a:rPr lang="pt-BR" sz="1300" b="1" dirty="0">
                <a:solidFill>
                  <a:srgbClr val="1C4587"/>
                </a:solidFill>
                <a:latin typeface="Salesforce Sans"/>
                <a:ea typeface="Salesforce Sans"/>
                <a:cs typeface="Salesforce Sans"/>
                <a:sym typeface="Salesforce Sans"/>
              </a:rPr>
              <a:t>Configurações de slots de conteúdo</a:t>
            </a:r>
            <a:r>
              <a:rPr lang="pt-BR" sz="1300" dirty="0">
                <a:solidFill>
                  <a:srgbClr val="1C4587"/>
                </a:solidFill>
                <a:latin typeface="Salesforce Sans"/>
                <a:ea typeface="Salesforce Sans"/>
                <a:cs typeface="Salesforce Sans"/>
                <a:sym typeface="Salesforce Sans"/>
              </a:rPr>
              <a:t>: Corpo, chamada</a:t>
            </a:r>
          </a:p>
          <a:p>
            <a:pPr marL="285750" lvl="0" indent="-196850" algn="l" rtl="0">
              <a:lnSpc>
                <a:spcPct val="115000"/>
              </a:lnSpc>
              <a:spcBef>
                <a:spcPts val="0"/>
              </a:spcBef>
              <a:spcAft>
                <a:spcPts val="0"/>
              </a:spcAft>
              <a:buClr>
                <a:srgbClr val="1C4587"/>
              </a:buClr>
              <a:buSzPts val="1300"/>
              <a:buChar char="●"/>
            </a:pPr>
            <a:r>
              <a:rPr lang="pt-BR" sz="1300" b="1" dirty="0">
                <a:solidFill>
                  <a:srgbClr val="1C4587"/>
                </a:solidFill>
                <a:latin typeface="Salesforce Sans"/>
                <a:ea typeface="Salesforce Sans"/>
                <a:cs typeface="Salesforce Sans"/>
                <a:sym typeface="Salesforce Sans"/>
              </a:rPr>
              <a:t>Promoções</a:t>
            </a:r>
            <a:r>
              <a:rPr lang="pt-BR" sz="1300" dirty="0">
                <a:solidFill>
                  <a:srgbClr val="1C4587"/>
                </a:solidFill>
                <a:latin typeface="Salesforce Sans"/>
                <a:ea typeface="Salesforce Sans"/>
                <a:cs typeface="Salesforce Sans"/>
                <a:sym typeface="Salesforce Sans"/>
              </a:rPr>
              <a:t>: Mensagens de chamada, descrição, detalhes</a:t>
            </a:r>
          </a:p>
          <a:p>
            <a:pPr marL="285750" lvl="0" indent="-196850" algn="l" rtl="0">
              <a:lnSpc>
                <a:spcPct val="115000"/>
              </a:lnSpc>
              <a:spcBef>
                <a:spcPts val="0"/>
              </a:spcBef>
              <a:spcAft>
                <a:spcPts val="0"/>
              </a:spcAft>
              <a:buClr>
                <a:srgbClr val="1C4587"/>
              </a:buClr>
              <a:buSzPts val="1300"/>
              <a:buChar char="●"/>
            </a:pPr>
            <a:r>
              <a:rPr lang="pt-BR" sz="1300" b="1" dirty="0">
                <a:solidFill>
                  <a:srgbClr val="1C4587"/>
                </a:solidFill>
                <a:latin typeface="Salesforce Sans"/>
                <a:ea typeface="Salesforce Sans"/>
                <a:cs typeface="Salesforce Sans"/>
                <a:sym typeface="Salesforce Sans"/>
              </a:rPr>
              <a:t>Métodos de pagamento</a:t>
            </a:r>
            <a:r>
              <a:rPr lang="pt-BR" sz="1300" dirty="0">
                <a:solidFill>
                  <a:srgbClr val="1C4587"/>
                </a:solidFill>
                <a:latin typeface="Salesforce Sans"/>
                <a:ea typeface="Salesforce Sans"/>
                <a:cs typeface="Salesforce Sans"/>
                <a:sym typeface="Salesforce Sans"/>
              </a:rPr>
              <a:t>: Descrição do método, descrição do cartão de crédito</a:t>
            </a:r>
          </a:p>
          <a:p>
            <a:pPr marL="285750" lvl="0" indent="-196850" algn="l" rtl="0">
              <a:lnSpc>
                <a:spcPct val="115000"/>
              </a:lnSpc>
              <a:spcBef>
                <a:spcPts val="0"/>
              </a:spcBef>
              <a:spcAft>
                <a:spcPts val="0"/>
              </a:spcAft>
              <a:buClr>
                <a:srgbClr val="1C4587"/>
              </a:buClr>
              <a:buSzPts val="1300"/>
              <a:buChar char="●"/>
            </a:pPr>
            <a:r>
              <a:rPr lang="pt-BR" sz="1300" b="1" dirty="0">
                <a:solidFill>
                  <a:srgbClr val="1C4587"/>
                </a:solidFill>
                <a:latin typeface="Salesforce Sans"/>
                <a:ea typeface="Salesforce Sans"/>
                <a:cs typeface="Salesforce Sans"/>
                <a:sym typeface="Salesforce Sans"/>
              </a:rPr>
              <a:t>Loja</a:t>
            </a:r>
            <a:r>
              <a:rPr lang="pt-BR" sz="1300" dirty="0">
                <a:solidFill>
                  <a:srgbClr val="1C4587"/>
                </a:solidFill>
                <a:latin typeface="Salesforce Sans"/>
                <a:ea typeface="Salesforce Sans"/>
                <a:cs typeface="Salesforce Sans"/>
                <a:sym typeface="Salesforce Sans"/>
              </a:rPr>
              <a:t>: Eventos da loja, horários da loja</a:t>
            </a:r>
          </a:p>
          <a:p>
            <a:pPr marL="285750" lvl="0" indent="-196850" algn="l" rtl="0">
              <a:lnSpc>
                <a:spcPct val="115000"/>
              </a:lnSpc>
              <a:spcBef>
                <a:spcPts val="0"/>
              </a:spcBef>
              <a:spcAft>
                <a:spcPts val="0"/>
              </a:spcAft>
              <a:buClr>
                <a:srgbClr val="1C4587"/>
              </a:buClr>
              <a:buSzPts val="1300"/>
              <a:buFont typeface="Salesforce Sans"/>
              <a:buChar char="●"/>
            </a:pPr>
            <a:r>
              <a:rPr lang="pt-BR" sz="1300" b="1" dirty="0" err="1">
                <a:solidFill>
                  <a:srgbClr val="1C4587"/>
                </a:solidFill>
                <a:latin typeface="Salesforce Sans"/>
                <a:ea typeface="Salesforce Sans"/>
                <a:cs typeface="Salesforce Sans"/>
                <a:sym typeface="Salesforce Sans"/>
              </a:rPr>
              <a:t>WebDAV</a:t>
            </a:r>
            <a:r>
              <a:rPr lang="pt-BR" sz="1300" dirty="0">
                <a:solidFill>
                  <a:srgbClr val="1C4587"/>
                </a:solidFill>
                <a:latin typeface="Salesforce Sans"/>
                <a:ea typeface="Salesforce Sans"/>
                <a:cs typeface="Salesforce Sans"/>
                <a:sym typeface="Salesforce Sans"/>
              </a:rPr>
              <a:t>: Acesso de gravação a cartuchos, catálogos, bibliotecas</a:t>
            </a:r>
          </a:p>
          <a:p>
            <a:pPr marL="0" lvl="0" indent="0" algn="l" rtl="0">
              <a:lnSpc>
                <a:spcPct val="115000"/>
              </a:lnSpc>
              <a:spcBef>
                <a:spcPts val="1200"/>
              </a:spcBef>
              <a:spcAft>
                <a:spcPts val="1200"/>
              </a:spcAft>
              <a:buNone/>
            </a:pPr>
            <a:endParaRPr sz="1100" dirty="0">
              <a:solidFill>
                <a:srgbClr val="434343"/>
              </a:solidFill>
              <a:latin typeface="Salesforce Sans"/>
              <a:ea typeface="Salesforce Sans"/>
              <a:cs typeface="Salesforce Sans"/>
              <a:sym typeface="Salesforce Sans"/>
            </a:endParaRPr>
          </a:p>
        </p:txBody>
      </p:sp>
      <p:sp>
        <p:nvSpPr>
          <p:cNvPr id="1248" name="Google Shape;1248;p172"/>
          <p:cNvSpPr/>
          <p:nvPr/>
        </p:nvSpPr>
        <p:spPr>
          <a:xfrm>
            <a:off x="7023250" y="2096650"/>
            <a:ext cx="1605550" cy="1518300"/>
          </a:xfrm>
          <a:prstGeom prst="ellipse">
            <a:avLst/>
          </a:prstGeom>
          <a:noFill/>
          <a:ln w="7620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pt-BR" b="1" dirty="0">
                <a:solidFill>
                  <a:srgbClr val="666666"/>
                </a:solidFill>
              </a:rPr>
              <a:t>ACESSO ADMIN-ISTRATIVO PARA TODOS</a:t>
            </a:r>
          </a:p>
        </p:txBody>
      </p:sp>
      <p:cxnSp>
        <p:nvCxnSpPr>
          <p:cNvPr id="1249" name="Google Shape;1249;p172"/>
          <p:cNvCxnSpPr/>
          <p:nvPr/>
        </p:nvCxnSpPr>
        <p:spPr>
          <a:xfrm flipH="1">
            <a:off x="7245500" y="2319000"/>
            <a:ext cx="1073700" cy="1073700"/>
          </a:xfrm>
          <a:prstGeom prst="straightConnector1">
            <a:avLst/>
          </a:prstGeom>
          <a:noFill/>
          <a:ln w="19050" cap="flat" cmpd="sng">
            <a:solidFill>
              <a:srgbClr val="FF0000"/>
            </a:solidFill>
            <a:prstDash val="solid"/>
            <a:round/>
            <a:headEnd type="none" w="med" len="med"/>
            <a:tailEnd type="none" w="med" len="med"/>
          </a:ln>
        </p:spPr>
      </p:cxn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253"/>
        <p:cNvGrpSpPr/>
        <p:nvPr/>
      </p:nvGrpSpPr>
      <p:grpSpPr>
        <a:xfrm>
          <a:off x="0" y="0"/>
          <a:ext cx="0" cy="0"/>
          <a:chOff x="0" y="0"/>
          <a:chExt cx="0" cy="0"/>
        </a:xfrm>
      </p:grpSpPr>
      <p:pic>
        <p:nvPicPr>
          <p:cNvPr id="1254" name="Google Shape;1254;p173" descr="Apple-Thunderbolt-Display_2016_Cutout.png"/>
          <p:cNvPicPr preferRelativeResize="0"/>
          <p:nvPr/>
        </p:nvPicPr>
        <p:blipFill rotWithShape="1">
          <a:blip r:embed="rId3">
            <a:alphaModFix/>
          </a:blip>
          <a:srcRect/>
          <a:stretch/>
        </p:blipFill>
        <p:spPr>
          <a:xfrm>
            <a:off x="4539475" y="1527676"/>
            <a:ext cx="4270942" cy="3193834"/>
          </a:xfrm>
          <a:prstGeom prst="rect">
            <a:avLst/>
          </a:prstGeom>
          <a:noFill/>
          <a:ln>
            <a:noFill/>
          </a:ln>
        </p:spPr>
      </p:pic>
      <p:sp>
        <p:nvSpPr>
          <p:cNvPr id="1255" name="Google Shape;1255;p173"/>
          <p:cNvSpPr txBox="1">
            <a:spLocks noGrp="1"/>
          </p:cNvSpPr>
          <p:nvPr>
            <p:ph type="title"/>
          </p:nvPr>
        </p:nvSpPr>
        <p:spPr>
          <a:xfrm>
            <a:off x="321636" y="35721"/>
            <a:ext cx="6216600" cy="556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pt-BR" sz="2600">
                <a:solidFill>
                  <a:srgbClr val="073763"/>
                </a:solidFill>
                <a:latin typeface="Salesforce Sans"/>
                <a:ea typeface="Salesforce Sans"/>
                <a:cs typeface="Salesforce Sans"/>
                <a:sym typeface="Salesforce Sans"/>
              </a:rPr>
              <a:t>Papéis de gerente de negócios</a:t>
            </a:r>
          </a:p>
        </p:txBody>
      </p:sp>
      <p:sp>
        <p:nvSpPr>
          <p:cNvPr id="1256" name="Google Shape;1256;p173"/>
          <p:cNvSpPr txBox="1">
            <a:spLocks noGrp="1"/>
          </p:cNvSpPr>
          <p:nvPr>
            <p:ph type="body" idx="2"/>
          </p:nvPr>
        </p:nvSpPr>
        <p:spPr>
          <a:xfrm>
            <a:off x="321625" y="617186"/>
            <a:ext cx="6216600" cy="360000"/>
          </a:xfrm>
          <a:prstGeom prst="rect">
            <a:avLst/>
          </a:prstGeom>
        </p:spPr>
        <p:txBody>
          <a:bodyPr spcFirstLastPara="1" wrap="square" lIns="0" tIns="0" rIns="0" bIns="0" anchor="t" anchorCtr="0">
            <a:noAutofit/>
          </a:bodyPr>
          <a:lstStyle/>
          <a:p>
            <a:pPr marL="0" lvl="0" indent="0" algn="l" rtl="0">
              <a:spcBef>
                <a:spcPts val="0"/>
              </a:spcBef>
              <a:spcAft>
                <a:spcPts val="200"/>
              </a:spcAft>
              <a:buNone/>
            </a:pPr>
            <a:r>
              <a:rPr lang="pt-BR">
                <a:solidFill>
                  <a:srgbClr val="0B5394"/>
                </a:solidFill>
              </a:rPr>
              <a:t>Permissões de agrupamento por recurso ou função</a:t>
            </a:r>
          </a:p>
        </p:txBody>
      </p:sp>
      <p:pic>
        <p:nvPicPr>
          <p:cNvPr id="1257" name="Google Shape;1257;p173"/>
          <p:cNvPicPr preferRelativeResize="0"/>
          <p:nvPr/>
        </p:nvPicPr>
        <p:blipFill rotWithShape="1">
          <a:blip r:embed="rId4">
            <a:alphaModFix amt="46000"/>
          </a:blip>
          <a:srcRect/>
          <a:stretch/>
        </p:blipFill>
        <p:spPr>
          <a:xfrm>
            <a:off x="4400115" y="4573143"/>
            <a:ext cx="4696643" cy="273878"/>
          </a:xfrm>
          <a:prstGeom prst="rect">
            <a:avLst/>
          </a:prstGeom>
          <a:noFill/>
          <a:ln>
            <a:noFill/>
          </a:ln>
        </p:spPr>
      </p:pic>
      <p:pic>
        <p:nvPicPr>
          <p:cNvPr id="1258" name="Google Shape;1258;p173" descr="Group"/>
          <p:cNvPicPr preferRelativeResize="0"/>
          <p:nvPr/>
        </p:nvPicPr>
        <p:blipFill rotWithShape="1">
          <a:blip r:embed="rId5">
            <a:alphaModFix/>
          </a:blip>
          <a:srcRect/>
          <a:stretch/>
        </p:blipFill>
        <p:spPr>
          <a:xfrm>
            <a:off x="4705993" y="1699878"/>
            <a:ext cx="3931646" cy="81909"/>
          </a:xfrm>
          <a:prstGeom prst="rect">
            <a:avLst/>
          </a:prstGeom>
          <a:noFill/>
          <a:ln>
            <a:noFill/>
          </a:ln>
        </p:spPr>
      </p:pic>
      <p:sp>
        <p:nvSpPr>
          <p:cNvPr id="1259" name="Google Shape;1259;p173"/>
          <p:cNvSpPr txBox="1"/>
          <p:nvPr/>
        </p:nvSpPr>
        <p:spPr>
          <a:xfrm>
            <a:off x="205697" y="861125"/>
            <a:ext cx="4161000" cy="3937500"/>
          </a:xfrm>
          <a:prstGeom prst="rect">
            <a:avLst/>
          </a:prstGeom>
          <a:noFill/>
          <a:ln>
            <a:noFill/>
          </a:ln>
        </p:spPr>
        <p:txBody>
          <a:bodyPr spcFirstLastPara="1" wrap="square" lIns="91425" tIns="91425" rIns="91425" bIns="91425" anchor="t" anchorCtr="0">
            <a:noAutofit/>
          </a:bodyPr>
          <a:lstStyle/>
          <a:p>
            <a:pPr marL="0" lvl="0" indent="0" algn="l" rtl="0">
              <a:spcBef>
                <a:spcPts val="1200"/>
              </a:spcBef>
              <a:spcAft>
                <a:spcPts val="0"/>
              </a:spcAft>
              <a:buNone/>
            </a:pPr>
            <a:r>
              <a:rPr lang="pt-BR" sz="1600" b="1" i="1" dirty="0">
                <a:solidFill>
                  <a:srgbClr val="1C4587"/>
                </a:solidFill>
                <a:latin typeface="Salesforce Sans"/>
                <a:ea typeface="Salesforce Sans"/>
                <a:cs typeface="Salesforce Sans"/>
                <a:sym typeface="Salesforce Sans"/>
              </a:rPr>
              <a:t>Um papel é um grupo nomeado </a:t>
            </a:r>
            <a:br>
              <a:rPr lang="pt-BR" sz="1600" b="1" i="1" dirty="0">
                <a:solidFill>
                  <a:srgbClr val="1C4587"/>
                </a:solidFill>
                <a:latin typeface="Salesforce Sans"/>
                <a:ea typeface="Salesforce Sans"/>
                <a:cs typeface="Salesforce Sans"/>
                <a:sym typeface="Salesforce Sans"/>
              </a:rPr>
            </a:br>
            <a:r>
              <a:rPr lang="pt-BR" sz="1600" b="1" i="1" dirty="0">
                <a:solidFill>
                  <a:srgbClr val="1C4587"/>
                </a:solidFill>
                <a:latin typeface="Salesforce Sans"/>
                <a:ea typeface="Salesforce Sans"/>
                <a:cs typeface="Salesforce Sans"/>
                <a:sym typeface="Salesforce Sans"/>
              </a:rPr>
              <a:t>de permissões</a:t>
            </a:r>
          </a:p>
          <a:p>
            <a:pPr marL="0" lvl="0" indent="0" algn="l" rtl="0">
              <a:lnSpc>
                <a:spcPct val="100000"/>
              </a:lnSpc>
              <a:spcBef>
                <a:spcPts val="1200"/>
              </a:spcBef>
              <a:spcAft>
                <a:spcPts val="0"/>
              </a:spcAft>
              <a:buNone/>
            </a:pPr>
            <a:r>
              <a:rPr lang="pt-BR" b="1" dirty="0">
                <a:solidFill>
                  <a:srgbClr val="434343"/>
                </a:solidFill>
                <a:latin typeface="Salesforce Sans"/>
                <a:ea typeface="Salesforce Sans"/>
                <a:cs typeface="Salesforce Sans"/>
                <a:sym typeface="Salesforce Sans"/>
              </a:rPr>
              <a:t>Exemplos de papéis baseados em funções </a:t>
            </a:r>
            <a:br>
              <a:rPr lang="pt-BR" b="1" dirty="0">
                <a:solidFill>
                  <a:srgbClr val="434343"/>
                </a:solidFill>
                <a:latin typeface="Salesforce Sans"/>
                <a:ea typeface="Salesforce Sans"/>
                <a:cs typeface="Salesforce Sans"/>
                <a:sym typeface="Salesforce Sans"/>
              </a:rPr>
            </a:br>
            <a:r>
              <a:rPr lang="pt-BR" b="1" dirty="0">
                <a:solidFill>
                  <a:srgbClr val="434343"/>
                </a:solidFill>
                <a:latin typeface="Salesforce Sans"/>
                <a:ea typeface="Salesforce Sans"/>
                <a:cs typeface="Salesforce Sans"/>
                <a:sym typeface="Salesforce Sans"/>
              </a:rPr>
              <a:t>de negócio:</a:t>
            </a:r>
          </a:p>
          <a:p>
            <a:pPr marL="0" lvl="0" indent="0" algn="l" rtl="0">
              <a:lnSpc>
                <a:spcPct val="100000"/>
              </a:lnSpc>
              <a:spcBef>
                <a:spcPts val="1200"/>
              </a:spcBef>
              <a:spcAft>
                <a:spcPts val="0"/>
              </a:spcAft>
              <a:buNone/>
            </a:pPr>
            <a:r>
              <a:rPr lang="pt-BR" dirty="0">
                <a:solidFill>
                  <a:srgbClr val="434343"/>
                </a:solidFill>
                <a:latin typeface="Salesforce Sans"/>
                <a:ea typeface="Salesforce Sans"/>
                <a:cs typeface="Salesforce Sans"/>
                <a:sym typeface="Salesforce Sans"/>
              </a:rPr>
              <a:t>Comerciante</a:t>
            </a:r>
          </a:p>
          <a:p>
            <a:pPr marL="0" lvl="0" indent="0" algn="l" rtl="0">
              <a:lnSpc>
                <a:spcPct val="100000"/>
              </a:lnSpc>
              <a:spcBef>
                <a:spcPts val="1200"/>
              </a:spcBef>
              <a:spcAft>
                <a:spcPts val="0"/>
              </a:spcAft>
              <a:buNone/>
            </a:pPr>
            <a:r>
              <a:rPr lang="pt-BR" dirty="0">
                <a:solidFill>
                  <a:srgbClr val="434343"/>
                </a:solidFill>
                <a:latin typeface="Salesforce Sans"/>
                <a:ea typeface="Salesforce Sans"/>
                <a:cs typeface="Salesforce Sans"/>
                <a:sym typeface="Salesforce Sans"/>
              </a:rPr>
              <a:t>Analista de SEO</a:t>
            </a:r>
          </a:p>
          <a:p>
            <a:pPr marL="0" lvl="0" indent="0" algn="l" rtl="0">
              <a:lnSpc>
                <a:spcPct val="100000"/>
              </a:lnSpc>
              <a:spcBef>
                <a:spcPts val="1200"/>
              </a:spcBef>
              <a:spcAft>
                <a:spcPts val="0"/>
              </a:spcAft>
              <a:buNone/>
            </a:pPr>
            <a:r>
              <a:rPr lang="pt-BR" dirty="0">
                <a:solidFill>
                  <a:srgbClr val="434343"/>
                </a:solidFill>
                <a:latin typeface="Salesforce Sans"/>
                <a:ea typeface="Salesforce Sans"/>
                <a:cs typeface="Salesforce Sans"/>
                <a:sym typeface="Salesforce Sans"/>
              </a:rPr>
              <a:t>Comerciante</a:t>
            </a:r>
          </a:p>
          <a:p>
            <a:pPr marL="0" lvl="0" indent="0" algn="l" rtl="0">
              <a:lnSpc>
                <a:spcPct val="100000"/>
              </a:lnSpc>
              <a:spcBef>
                <a:spcPts val="1200"/>
              </a:spcBef>
              <a:spcAft>
                <a:spcPts val="0"/>
              </a:spcAft>
              <a:buNone/>
            </a:pPr>
            <a:endParaRPr b="1" dirty="0">
              <a:solidFill>
                <a:srgbClr val="434343"/>
              </a:solidFill>
              <a:latin typeface="Salesforce Sans"/>
              <a:ea typeface="Salesforce Sans"/>
              <a:cs typeface="Salesforce Sans"/>
              <a:sym typeface="Salesforce Sans"/>
            </a:endParaRPr>
          </a:p>
          <a:p>
            <a:pPr marL="0" lvl="0" indent="0" algn="l" rtl="0">
              <a:lnSpc>
                <a:spcPct val="100000"/>
              </a:lnSpc>
              <a:spcBef>
                <a:spcPts val="1200"/>
              </a:spcBef>
              <a:spcAft>
                <a:spcPts val="0"/>
              </a:spcAft>
              <a:buNone/>
            </a:pPr>
            <a:r>
              <a:rPr lang="pt-BR" b="1" dirty="0">
                <a:solidFill>
                  <a:srgbClr val="434343"/>
                </a:solidFill>
                <a:latin typeface="Salesforce Sans"/>
                <a:ea typeface="Salesforce Sans"/>
                <a:cs typeface="Salesforce Sans"/>
                <a:sym typeface="Salesforce Sans"/>
              </a:rPr>
              <a:t>Exemplos de papéis baseados em recurso:</a:t>
            </a:r>
          </a:p>
          <a:p>
            <a:pPr marL="0" lvl="0" indent="0" algn="l" rtl="0">
              <a:lnSpc>
                <a:spcPct val="100000"/>
              </a:lnSpc>
              <a:spcBef>
                <a:spcPts val="1200"/>
              </a:spcBef>
              <a:spcAft>
                <a:spcPts val="0"/>
              </a:spcAft>
              <a:buNone/>
            </a:pPr>
            <a:r>
              <a:rPr lang="pt-BR" dirty="0">
                <a:solidFill>
                  <a:srgbClr val="434343"/>
                </a:solidFill>
                <a:latin typeface="Salesforce Sans"/>
                <a:ea typeface="Salesforce Sans"/>
                <a:cs typeface="Salesforce Sans"/>
                <a:sym typeface="Salesforce Sans"/>
              </a:rPr>
              <a:t>Ativos e slots de conteúdo</a:t>
            </a:r>
          </a:p>
          <a:p>
            <a:pPr marL="0" lvl="0" indent="0" algn="l" rtl="0">
              <a:lnSpc>
                <a:spcPct val="100000"/>
              </a:lnSpc>
              <a:spcBef>
                <a:spcPts val="1200"/>
              </a:spcBef>
              <a:spcAft>
                <a:spcPts val="0"/>
              </a:spcAft>
              <a:buNone/>
            </a:pPr>
            <a:r>
              <a:rPr lang="pt-BR" dirty="0">
                <a:solidFill>
                  <a:srgbClr val="434343"/>
                </a:solidFill>
                <a:latin typeface="Salesforce Sans"/>
                <a:ea typeface="Salesforce Sans"/>
                <a:cs typeface="Salesforce Sans"/>
                <a:sym typeface="Salesforce Sans"/>
              </a:rPr>
              <a:t>Catálogos e produtos </a:t>
            </a:r>
          </a:p>
          <a:p>
            <a:pPr marL="0" lvl="0" indent="0" algn="l" rtl="0">
              <a:lnSpc>
                <a:spcPct val="100000"/>
              </a:lnSpc>
              <a:spcBef>
                <a:spcPts val="1200"/>
              </a:spcBef>
              <a:spcAft>
                <a:spcPts val="0"/>
              </a:spcAft>
              <a:buNone/>
            </a:pPr>
            <a:r>
              <a:rPr lang="pt-BR" dirty="0">
                <a:solidFill>
                  <a:srgbClr val="434343"/>
                </a:solidFill>
                <a:latin typeface="Salesforce Sans"/>
                <a:ea typeface="Salesforce Sans"/>
                <a:cs typeface="Salesforce Sans"/>
                <a:sym typeface="Salesforce Sans"/>
              </a:rPr>
              <a:t>Campanhas e promoções</a:t>
            </a:r>
          </a:p>
          <a:p>
            <a:pPr marL="0" lvl="0" indent="0" algn="l" rtl="0">
              <a:spcBef>
                <a:spcPts val="600"/>
              </a:spcBef>
              <a:spcAft>
                <a:spcPts val="0"/>
              </a:spcAft>
              <a:buNone/>
            </a:pPr>
            <a:endParaRPr dirty="0">
              <a:latin typeface="Salesforce Sans"/>
              <a:ea typeface="Salesforce Sans"/>
              <a:cs typeface="Salesforce Sans"/>
              <a:sym typeface="Salesforce Sans"/>
            </a:endParaRPr>
          </a:p>
          <a:p>
            <a:pPr marL="0" lvl="0" indent="0" algn="l" rtl="0">
              <a:spcBef>
                <a:spcPts val="0"/>
              </a:spcBef>
              <a:spcAft>
                <a:spcPts val="0"/>
              </a:spcAft>
              <a:buNone/>
            </a:pPr>
            <a:endParaRPr dirty="0">
              <a:latin typeface="Salesforce Sans"/>
              <a:ea typeface="Salesforce Sans"/>
              <a:cs typeface="Salesforce Sans"/>
              <a:sym typeface="Salesforce Sans"/>
            </a:endParaRPr>
          </a:p>
        </p:txBody>
      </p:sp>
      <p:pic>
        <p:nvPicPr>
          <p:cNvPr id="1260" name="Google Shape;1260;p173"/>
          <p:cNvPicPr preferRelativeResize="0"/>
          <p:nvPr/>
        </p:nvPicPr>
        <p:blipFill>
          <a:blip r:embed="rId6">
            <a:alphaModFix/>
          </a:blip>
          <a:stretch>
            <a:fillRect/>
          </a:stretch>
        </p:blipFill>
        <p:spPr>
          <a:xfrm>
            <a:off x="4706000" y="1781775"/>
            <a:ext cx="3931651" cy="20962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264"/>
        <p:cNvGrpSpPr/>
        <p:nvPr/>
      </p:nvGrpSpPr>
      <p:grpSpPr>
        <a:xfrm>
          <a:off x="0" y="0"/>
          <a:ext cx="0" cy="0"/>
          <a:chOff x="0" y="0"/>
          <a:chExt cx="0" cy="0"/>
        </a:xfrm>
      </p:grpSpPr>
      <p:sp>
        <p:nvSpPr>
          <p:cNvPr id="1265" name="Google Shape;1265;p174"/>
          <p:cNvSpPr txBox="1">
            <a:spLocks noGrp="1"/>
          </p:cNvSpPr>
          <p:nvPr>
            <p:ph type="title"/>
          </p:nvPr>
        </p:nvSpPr>
        <p:spPr>
          <a:xfrm>
            <a:off x="428737" y="47627"/>
            <a:ext cx="8286600" cy="742500"/>
          </a:xfrm>
          <a:prstGeom prst="rect">
            <a:avLst/>
          </a:prstGeom>
          <a:noFill/>
          <a:ln>
            <a:noFill/>
          </a:ln>
        </p:spPr>
        <p:txBody>
          <a:bodyPr spcFirstLastPara="1" wrap="square" lIns="0" tIns="0" rIns="0" bIns="0" anchor="b" anchorCtr="0">
            <a:noAutofit/>
          </a:bodyPr>
          <a:lstStyle/>
          <a:p>
            <a:pPr marL="0" lvl="0" indent="0" algn="l" rtl="0">
              <a:spcBef>
                <a:spcPts val="0"/>
              </a:spcBef>
              <a:spcAft>
                <a:spcPts val="0"/>
              </a:spcAft>
              <a:buClr>
                <a:srgbClr val="000000"/>
              </a:buClr>
              <a:buSzPts val="1100"/>
              <a:buFont typeface="Arial"/>
              <a:buNone/>
            </a:pPr>
            <a:r>
              <a:rPr lang="pt-BR" b="1">
                <a:solidFill>
                  <a:srgbClr val="205CA0"/>
                </a:solidFill>
                <a:latin typeface="Salesforce Sans"/>
                <a:ea typeface="Salesforce Sans"/>
                <a:cs typeface="Salesforce Sans"/>
                <a:sym typeface="Salesforce Sans"/>
              </a:rPr>
              <a:t>Papel padrão ou o papel com privilégio mínimo</a:t>
            </a:r>
          </a:p>
        </p:txBody>
      </p:sp>
      <p:sp>
        <p:nvSpPr>
          <p:cNvPr id="1266" name="Google Shape;1266;p174"/>
          <p:cNvSpPr txBox="1">
            <a:spLocks noGrp="1"/>
          </p:cNvSpPr>
          <p:nvPr>
            <p:ph type="body" idx="4294967295"/>
          </p:nvPr>
        </p:nvSpPr>
        <p:spPr>
          <a:xfrm>
            <a:off x="428737" y="822884"/>
            <a:ext cx="8287200" cy="2541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pt-BR" sz="1600">
                <a:solidFill>
                  <a:srgbClr val="0B5394"/>
                </a:solidFill>
                <a:latin typeface="Salesforce Sans"/>
                <a:ea typeface="Salesforce Sans"/>
                <a:cs typeface="Salesforce Sans"/>
                <a:sym typeface="Salesforce Sans"/>
              </a:rPr>
              <a:t>O "papel padrão" e o papel com privilégio mínimo do gerente de negócio</a:t>
            </a:r>
          </a:p>
        </p:txBody>
      </p:sp>
      <p:sp>
        <p:nvSpPr>
          <p:cNvPr id="1267" name="Google Shape;1267;p174"/>
          <p:cNvSpPr txBox="1"/>
          <p:nvPr/>
        </p:nvSpPr>
        <p:spPr>
          <a:xfrm>
            <a:off x="171000" y="1390000"/>
            <a:ext cx="4498500" cy="3218700"/>
          </a:xfrm>
          <a:prstGeom prst="rect">
            <a:avLst/>
          </a:prstGeom>
          <a:noFill/>
          <a:ln>
            <a:noFill/>
          </a:ln>
        </p:spPr>
        <p:txBody>
          <a:bodyPr spcFirstLastPara="1" wrap="square" lIns="91425" tIns="91425" rIns="91425" bIns="91425" anchor="t" anchorCtr="0">
            <a:noAutofit/>
          </a:bodyPr>
          <a:lstStyle/>
          <a:p>
            <a:pPr marL="0" lvl="0" indent="0" algn="l" rtl="0">
              <a:lnSpc>
                <a:spcPct val="150000"/>
              </a:lnSpc>
              <a:spcBef>
                <a:spcPts val="0"/>
              </a:spcBef>
              <a:spcAft>
                <a:spcPts val="0"/>
              </a:spcAft>
              <a:buNone/>
            </a:pPr>
            <a:r>
              <a:rPr lang="pt-BR" sz="1700" dirty="0">
                <a:solidFill>
                  <a:schemeClr val="dk1"/>
                </a:solidFill>
                <a:latin typeface="Salesforce Sans"/>
                <a:ea typeface="Salesforce Sans"/>
                <a:cs typeface="Salesforce Sans"/>
                <a:sym typeface="Salesforce Sans"/>
              </a:rPr>
              <a:t>Criando um cliente? </a:t>
            </a:r>
          </a:p>
          <a:p>
            <a:pPr marL="457200" lvl="0" indent="-342900" algn="l" rtl="0">
              <a:spcBef>
                <a:spcPts val="0"/>
              </a:spcBef>
              <a:spcAft>
                <a:spcPts val="0"/>
              </a:spcAft>
              <a:buClr>
                <a:schemeClr val="dk1"/>
              </a:buClr>
              <a:buSzPts val="1800"/>
              <a:buFont typeface="Salesforce Sans"/>
              <a:buAutoNum type="arabicPeriod"/>
            </a:pPr>
            <a:r>
              <a:rPr lang="pt-BR" sz="1700" dirty="0">
                <a:solidFill>
                  <a:schemeClr val="dk1"/>
                </a:solidFill>
                <a:latin typeface="Salesforce Sans"/>
                <a:ea typeface="Salesforce Sans"/>
                <a:cs typeface="Salesforce Sans"/>
                <a:sym typeface="Salesforce Sans"/>
              </a:rPr>
              <a:t>O administrador cria no gerenciador de contas</a:t>
            </a:r>
          </a:p>
          <a:p>
            <a:pPr marL="457200" lvl="0" indent="-342900" algn="l" rtl="0">
              <a:spcBef>
                <a:spcPts val="0"/>
              </a:spcBef>
              <a:spcAft>
                <a:spcPts val="0"/>
              </a:spcAft>
              <a:buClr>
                <a:schemeClr val="dk1"/>
              </a:buClr>
              <a:buSzPts val="1800"/>
              <a:buFont typeface="Salesforce Sans"/>
              <a:buAutoNum type="arabicPeriod"/>
            </a:pPr>
            <a:r>
              <a:rPr lang="pt-BR" sz="1700" dirty="0">
                <a:solidFill>
                  <a:schemeClr val="dk1"/>
                </a:solidFill>
                <a:latin typeface="Salesforce Sans"/>
                <a:ea typeface="Salesforce Sans"/>
                <a:cs typeface="Salesforce Sans"/>
                <a:sym typeface="Salesforce Sans"/>
              </a:rPr>
              <a:t>O usuário faz </a:t>
            </a:r>
            <a:r>
              <a:rPr lang="pt-BR" sz="1700" dirty="0" err="1">
                <a:solidFill>
                  <a:schemeClr val="dk1"/>
                </a:solidFill>
                <a:latin typeface="Salesforce Sans"/>
                <a:ea typeface="Salesforce Sans"/>
                <a:cs typeface="Salesforce Sans"/>
                <a:sym typeface="Salesforce Sans"/>
              </a:rPr>
              <a:t>login</a:t>
            </a:r>
            <a:r>
              <a:rPr lang="pt-BR" sz="1700" dirty="0">
                <a:solidFill>
                  <a:schemeClr val="dk1"/>
                </a:solidFill>
                <a:latin typeface="Salesforce Sans"/>
                <a:ea typeface="Salesforce Sans"/>
                <a:cs typeface="Salesforce Sans"/>
                <a:sym typeface="Salesforce Sans"/>
              </a:rPr>
              <a:t> e uma conta de gerente de negócios é gerada automaticamente</a:t>
            </a:r>
          </a:p>
          <a:p>
            <a:pPr marL="457200" lvl="0" indent="-342900" algn="l" rtl="0">
              <a:spcBef>
                <a:spcPts val="0"/>
              </a:spcBef>
              <a:spcAft>
                <a:spcPts val="0"/>
              </a:spcAft>
              <a:buClr>
                <a:schemeClr val="dk1"/>
              </a:buClr>
              <a:buSzPts val="1800"/>
              <a:buFont typeface="Salesforce Sans"/>
              <a:buAutoNum type="arabicPeriod"/>
            </a:pPr>
            <a:r>
              <a:rPr lang="pt-BR" sz="1700" dirty="0">
                <a:solidFill>
                  <a:schemeClr val="dk1"/>
                </a:solidFill>
                <a:latin typeface="Salesforce Sans"/>
                <a:ea typeface="Salesforce Sans"/>
                <a:cs typeface="Salesforce Sans"/>
                <a:sym typeface="Salesforce Sans"/>
              </a:rPr>
              <a:t>O papel padrão será atribuído</a:t>
            </a:r>
          </a:p>
          <a:p>
            <a:pPr marL="457200" lvl="0" indent="-342900" algn="l" rtl="0">
              <a:lnSpc>
                <a:spcPct val="100000"/>
              </a:lnSpc>
              <a:spcBef>
                <a:spcPts val="0"/>
              </a:spcBef>
              <a:spcAft>
                <a:spcPts val="0"/>
              </a:spcAft>
              <a:buClr>
                <a:schemeClr val="dk1"/>
              </a:buClr>
              <a:buSzPts val="1800"/>
              <a:buFont typeface="Salesforce Sans"/>
              <a:buAutoNum type="arabicPeriod"/>
            </a:pPr>
            <a:r>
              <a:rPr lang="pt-BR" sz="1700" dirty="0">
                <a:solidFill>
                  <a:schemeClr val="dk1"/>
                </a:solidFill>
                <a:latin typeface="Salesforce Sans"/>
                <a:ea typeface="Salesforce Sans"/>
                <a:cs typeface="Salesforce Sans"/>
                <a:sym typeface="Salesforce Sans"/>
              </a:rPr>
              <a:t>O administrador pode atribuir manualmente um papel adicional conforme necessário</a:t>
            </a:r>
          </a:p>
        </p:txBody>
      </p:sp>
      <p:pic>
        <p:nvPicPr>
          <p:cNvPr id="1268" name="Google Shape;1268;p174"/>
          <p:cNvPicPr preferRelativeResize="0"/>
          <p:nvPr/>
        </p:nvPicPr>
        <p:blipFill rotWithShape="1">
          <a:blip r:embed="rId3">
            <a:alphaModFix/>
          </a:blip>
          <a:srcRect/>
          <a:stretch/>
        </p:blipFill>
        <p:spPr>
          <a:xfrm>
            <a:off x="4940302" y="1271889"/>
            <a:ext cx="4075200" cy="2451600"/>
          </a:xfrm>
          <a:prstGeom prst="roundRect">
            <a:avLst>
              <a:gd name="adj" fmla="val 1881"/>
            </a:avLst>
          </a:prstGeom>
          <a:noFill/>
          <a:ln>
            <a:noFill/>
          </a:ln>
        </p:spPr>
      </p:pic>
      <p:sp>
        <p:nvSpPr>
          <p:cNvPr id="1269" name="Google Shape;1269;p174"/>
          <p:cNvSpPr txBox="1"/>
          <p:nvPr/>
        </p:nvSpPr>
        <p:spPr>
          <a:xfrm>
            <a:off x="5761003" y="2512497"/>
            <a:ext cx="2514300" cy="941700"/>
          </a:xfrm>
          <a:prstGeom prst="rect">
            <a:avLst/>
          </a:prstGeom>
          <a:noFill/>
          <a:ln w="76200" cap="flat" cmpd="sng">
            <a:solidFill>
              <a:srgbClr val="FFFFFF"/>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pt-BR" sz="2400">
                <a:solidFill>
                  <a:srgbClr val="FFFFFF"/>
                </a:solidFill>
                <a:latin typeface="Permanent Marker"/>
                <a:ea typeface="Permanent Marker"/>
                <a:cs typeface="Permanent Marker"/>
                <a:sym typeface="Permanent Marker"/>
              </a:rPr>
              <a:t>Privilégio mínimo</a:t>
            </a:r>
          </a:p>
        </p:txBody>
      </p:sp>
      <p:sp>
        <p:nvSpPr>
          <p:cNvPr id="1270" name="Google Shape;1270;p174"/>
          <p:cNvSpPr txBox="1"/>
          <p:nvPr/>
        </p:nvSpPr>
        <p:spPr>
          <a:xfrm>
            <a:off x="5361000" y="1455725"/>
            <a:ext cx="3249900" cy="843300"/>
          </a:xfrm>
          <a:prstGeom prst="rect">
            <a:avLst/>
          </a:prstGeom>
          <a:noFill/>
          <a:ln w="76200" cap="flat" cmpd="sng">
            <a:solidFill>
              <a:srgbClr val="FFFFFF"/>
            </a:solidFill>
            <a:prstDash val="solid"/>
            <a:round/>
            <a:headEnd type="none" w="sm" len="sm"/>
            <a:tailEnd type="none" w="sm" len="sm"/>
          </a:ln>
        </p:spPr>
        <p:txBody>
          <a:bodyPr spcFirstLastPara="1" wrap="square" lIns="68575" tIns="68575" rIns="68575" bIns="68575" anchor="t" anchorCtr="0">
            <a:noAutofit/>
          </a:bodyPr>
          <a:lstStyle/>
          <a:p>
            <a:pPr marL="0" lvl="0" indent="0" algn="ctr" rtl="0">
              <a:spcBef>
                <a:spcPts val="0"/>
              </a:spcBef>
              <a:spcAft>
                <a:spcPts val="0"/>
              </a:spcAft>
              <a:buNone/>
            </a:pPr>
            <a:r>
              <a:rPr lang="pt-BR" sz="2400">
                <a:solidFill>
                  <a:srgbClr val="FFFFFF"/>
                </a:solidFill>
                <a:latin typeface="Permanent Marker"/>
                <a:ea typeface="Permanent Marker"/>
                <a:cs typeface="Permanent Marker"/>
                <a:sym typeface="Permanent Marker"/>
              </a:rPr>
              <a:t>Papel padrão do gerente de negócios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74"/>
        <p:cNvGrpSpPr/>
        <p:nvPr/>
      </p:nvGrpSpPr>
      <p:grpSpPr>
        <a:xfrm>
          <a:off x="0" y="0"/>
          <a:ext cx="0" cy="0"/>
          <a:chOff x="0" y="0"/>
          <a:chExt cx="0" cy="0"/>
        </a:xfrm>
      </p:grpSpPr>
      <p:pic>
        <p:nvPicPr>
          <p:cNvPr id="1275" name="Google Shape;1275;p175"/>
          <p:cNvPicPr preferRelativeResize="0"/>
          <p:nvPr/>
        </p:nvPicPr>
        <p:blipFill>
          <a:blip r:embed="rId3">
            <a:alphaModFix/>
          </a:blip>
          <a:stretch>
            <a:fillRect/>
          </a:stretch>
        </p:blipFill>
        <p:spPr>
          <a:xfrm>
            <a:off x="1295400" y="1066800"/>
            <a:ext cx="6531376" cy="3753425"/>
          </a:xfrm>
          <a:prstGeom prst="rect">
            <a:avLst/>
          </a:prstGeom>
          <a:noFill/>
          <a:ln>
            <a:noFill/>
          </a:ln>
        </p:spPr>
      </p:pic>
      <p:sp>
        <p:nvSpPr>
          <p:cNvPr id="1276" name="Google Shape;1276;p175"/>
          <p:cNvSpPr/>
          <p:nvPr/>
        </p:nvSpPr>
        <p:spPr>
          <a:xfrm>
            <a:off x="3506550" y="1527825"/>
            <a:ext cx="4296600" cy="1831500"/>
          </a:xfrm>
          <a:prstGeom prst="ellipse">
            <a:avLst/>
          </a:prstGeom>
          <a:noFill/>
          <a:ln w="28575" cap="flat" cmpd="sng">
            <a:solidFill>
              <a:srgbClr val="1155C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7" name="Google Shape;1277;p175"/>
          <p:cNvSpPr txBox="1">
            <a:spLocks noGrp="1"/>
          </p:cNvSpPr>
          <p:nvPr>
            <p:ph type="title"/>
          </p:nvPr>
        </p:nvSpPr>
        <p:spPr>
          <a:xfrm>
            <a:off x="321636" y="35721"/>
            <a:ext cx="6216600" cy="556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Clr>
                <a:schemeClr val="dk1"/>
              </a:buClr>
              <a:buSzPts val="1100"/>
              <a:buFont typeface="Arial"/>
              <a:buNone/>
            </a:pPr>
            <a:r>
              <a:rPr lang="pt-BR" b="1">
                <a:solidFill>
                  <a:srgbClr val="205CA0"/>
                </a:solidFill>
                <a:latin typeface="Salesforce Sans"/>
                <a:ea typeface="Salesforce Sans"/>
                <a:cs typeface="Salesforce Sans"/>
                <a:sym typeface="Salesforce Sans"/>
              </a:rPr>
              <a:t>Seus ambientes do Commerce Cloud</a:t>
            </a:r>
          </a:p>
        </p:txBody>
      </p:sp>
      <p:sp>
        <p:nvSpPr>
          <p:cNvPr id="1278" name="Google Shape;1278;p175"/>
          <p:cNvSpPr txBox="1">
            <a:spLocks noGrp="1"/>
          </p:cNvSpPr>
          <p:nvPr>
            <p:ph type="body" idx="4294967295"/>
          </p:nvPr>
        </p:nvSpPr>
        <p:spPr>
          <a:xfrm>
            <a:off x="321625" y="617186"/>
            <a:ext cx="6216600" cy="360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pt-BR">
                <a:solidFill>
                  <a:srgbClr val="205CA0"/>
                </a:solidFill>
              </a:rPr>
              <a:t>Onde focar sua auditoria</a:t>
            </a:r>
          </a:p>
          <a:p>
            <a:pPr marL="0" lvl="0" indent="0" algn="l" rtl="0">
              <a:spcBef>
                <a:spcPts val="1600"/>
              </a:spcBef>
              <a:spcAft>
                <a:spcPts val="1600"/>
              </a:spcAft>
              <a:buNone/>
            </a:pPr>
            <a:endParaRPr dirty="0">
              <a:solidFill>
                <a:srgbClr val="205CA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282"/>
        <p:cNvGrpSpPr/>
        <p:nvPr/>
      </p:nvGrpSpPr>
      <p:grpSpPr>
        <a:xfrm>
          <a:off x="0" y="0"/>
          <a:ext cx="0" cy="0"/>
          <a:chOff x="0" y="0"/>
          <a:chExt cx="0" cy="0"/>
        </a:xfrm>
      </p:grpSpPr>
      <p:sp>
        <p:nvSpPr>
          <p:cNvPr id="1283" name="Google Shape;1283;p176"/>
          <p:cNvSpPr txBox="1"/>
          <p:nvPr/>
        </p:nvSpPr>
        <p:spPr>
          <a:xfrm>
            <a:off x="322500" y="1080575"/>
            <a:ext cx="5535300" cy="747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pt-BR" sz="1700">
                <a:solidFill>
                  <a:srgbClr val="434343"/>
                </a:solidFill>
                <a:latin typeface="Salesforce Sans"/>
                <a:ea typeface="Salesforce Sans"/>
                <a:cs typeface="Salesforce Sans"/>
                <a:sym typeface="Salesforce Sans"/>
              </a:rPr>
              <a:t>Conheça Marie, VP de marketing</a:t>
            </a:r>
          </a:p>
        </p:txBody>
      </p:sp>
      <p:pic>
        <p:nvPicPr>
          <p:cNvPr id="1284" name="Google Shape;1284;p176"/>
          <p:cNvPicPr preferRelativeResize="0"/>
          <p:nvPr/>
        </p:nvPicPr>
        <p:blipFill rotWithShape="1">
          <a:blip r:embed="rId3">
            <a:alphaModFix/>
          </a:blip>
          <a:srcRect b="4003"/>
          <a:stretch/>
        </p:blipFill>
        <p:spPr>
          <a:xfrm>
            <a:off x="6361875" y="103650"/>
            <a:ext cx="2346100" cy="4899001"/>
          </a:xfrm>
          <a:prstGeom prst="rect">
            <a:avLst/>
          </a:prstGeom>
          <a:noFill/>
          <a:ln>
            <a:noFill/>
          </a:ln>
        </p:spPr>
      </p:pic>
      <p:graphicFrame>
        <p:nvGraphicFramePr>
          <p:cNvPr id="1285" name="Google Shape;1285;p176"/>
          <p:cNvGraphicFramePr/>
          <p:nvPr>
            <p:extLst>
              <p:ext uri="{D42A27DB-BD31-4B8C-83A1-F6EECF244321}">
                <p14:modId xmlns:p14="http://schemas.microsoft.com/office/powerpoint/2010/main" val="2009397794"/>
              </p:ext>
            </p:extLst>
          </p:nvPr>
        </p:nvGraphicFramePr>
        <p:xfrm>
          <a:off x="322500" y="2250850"/>
          <a:ext cx="5535300" cy="2758240"/>
        </p:xfrm>
        <a:graphic>
          <a:graphicData uri="http://schemas.openxmlformats.org/drawingml/2006/table">
            <a:tbl>
              <a:tblPr>
                <a:noFill/>
                <a:tableStyleId>{7E0C2FC4-7EA7-42AD-A4A6-378E99065EF0}</a:tableStyleId>
              </a:tblPr>
              <a:tblGrid>
                <a:gridCol w="2782250">
                  <a:extLst>
                    <a:ext uri="{9D8B030D-6E8A-4147-A177-3AD203B41FA5}">
                      <a16:colId xmlns:a16="http://schemas.microsoft.com/office/drawing/2014/main" val="20000"/>
                    </a:ext>
                  </a:extLst>
                </a:gridCol>
                <a:gridCol w="2753050">
                  <a:extLst>
                    <a:ext uri="{9D8B030D-6E8A-4147-A177-3AD203B41FA5}">
                      <a16:colId xmlns:a16="http://schemas.microsoft.com/office/drawing/2014/main" val="20001"/>
                    </a:ext>
                  </a:extLst>
                </a:gridCol>
              </a:tblGrid>
              <a:tr h="381000">
                <a:tc>
                  <a:txBody>
                    <a:bodyPr/>
                    <a:lstStyle/>
                    <a:p>
                      <a:pPr marL="0" lvl="0" indent="0" algn="ctr" rtl="0">
                        <a:spcBef>
                          <a:spcPts val="0"/>
                        </a:spcBef>
                        <a:spcAft>
                          <a:spcPts val="0"/>
                        </a:spcAft>
                        <a:buNone/>
                      </a:pPr>
                      <a:r>
                        <a:rPr lang="pt-BR" sz="1300" b="1" dirty="0">
                          <a:solidFill>
                            <a:srgbClr val="434343"/>
                          </a:solidFill>
                          <a:latin typeface="Salesforce Sans"/>
                          <a:ea typeface="Salesforce Sans"/>
                          <a:cs typeface="Salesforce Sans"/>
                          <a:sym typeface="Salesforce Sans"/>
                        </a:rPr>
                        <a:t>Permissões de gerente </a:t>
                      </a:r>
                      <a:br>
                        <a:rPr lang="pt-BR" sz="1300" b="1" dirty="0">
                          <a:solidFill>
                            <a:srgbClr val="434343"/>
                          </a:solidFill>
                          <a:latin typeface="Salesforce Sans"/>
                          <a:ea typeface="Salesforce Sans"/>
                          <a:cs typeface="Salesforce Sans"/>
                          <a:sym typeface="Salesforce Sans"/>
                        </a:rPr>
                      </a:br>
                      <a:r>
                        <a:rPr lang="pt-BR" sz="1300" b="1" dirty="0">
                          <a:solidFill>
                            <a:srgbClr val="434343"/>
                          </a:solidFill>
                          <a:latin typeface="Salesforce Sans"/>
                          <a:ea typeface="Salesforce Sans"/>
                          <a:cs typeface="Salesforce Sans"/>
                          <a:sym typeface="Salesforce Sans"/>
                        </a:rPr>
                        <a:t>de negócios</a:t>
                      </a:r>
                    </a:p>
                    <a:p>
                      <a:pPr marL="0" lvl="0" indent="0" algn="ctr" rtl="0">
                        <a:spcBef>
                          <a:spcPts val="0"/>
                        </a:spcBef>
                        <a:spcAft>
                          <a:spcPts val="0"/>
                        </a:spcAft>
                        <a:buNone/>
                      </a:pPr>
                      <a:r>
                        <a:rPr lang="pt-BR" sz="1300" b="1" dirty="0">
                          <a:solidFill>
                            <a:srgbClr val="434343"/>
                          </a:solidFill>
                          <a:latin typeface="Salesforce Sans"/>
                          <a:ea typeface="Salesforce Sans"/>
                          <a:cs typeface="Salesforce Sans"/>
                          <a:sym typeface="Salesforce Sans"/>
                        </a:rPr>
                        <a:t>SOMENTE LEITURA</a:t>
                      </a: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solidFill>
                      <a:srgbClr val="CFE2F3"/>
                    </a:solidFill>
                  </a:tcPr>
                </a:tc>
                <a:tc>
                  <a:txBody>
                    <a:bodyPr/>
                    <a:lstStyle/>
                    <a:p>
                      <a:pPr marL="0" lvl="0" indent="0" algn="ctr" rtl="0">
                        <a:spcBef>
                          <a:spcPts val="0"/>
                        </a:spcBef>
                        <a:spcAft>
                          <a:spcPts val="0"/>
                        </a:spcAft>
                        <a:buNone/>
                      </a:pPr>
                      <a:r>
                        <a:rPr lang="pt-BR" sz="1300" b="1">
                          <a:solidFill>
                            <a:srgbClr val="434343"/>
                          </a:solidFill>
                          <a:latin typeface="Salesforce Sans"/>
                          <a:ea typeface="Salesforce Sans"/>
                          <a:cs typeface="Salesforce Sans"/>
                          <a:sym typeface="Salesforce Sans"/>
                        </a:rPr>
                        <a:t>Permissões funcionais</a:t>
                      </a: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solidFill>
                      <a:srgbClr val="CFE2F3"/>
                    </a:solidFill>
                  </a:tcPr>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None/>
                      </a:pPr>
                      <a:r>
                        <a:rPr lang="pt-BR" sz="1300">
                          <a:solidFill>
                            <a:srgbClr val="666666"/>
                          </a:solidFill>
                          <a:latin typeface="Salesforce Sans"/>
                          <a:ea typeface="Salesforce Sans"/>
                          <a:cs typeface="Salesforce Sans"/>
                          <a:sym typeface="Salesforce Sans"/>
                        </a:rPr>
                        <a:t>Produtos</a:t>
                      </a: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r>
                        <a:rPr lang="pt-BR">
                          <a:solidFill>
                            <a:srgbClr val="666666"/>
                          </a:solidFill>
                          <a:latin typeface="Salesforce Sans"/>
                          <a:ea typeface="Salesforce Sans"/>
                          <a:cs typeface="Salesforce Sans"/>
                          <a:sym typeface="Salesforce Sans"/>
                        </a:rPr>
                        <a:t>Nenhuma permissão atribuída</a:t>
                      </a: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extLst>
                  <a:ext uri="{0D108BD9-81ED-4DB2-BD59-A6C34878D82A}">
                    <a16:rowId xmlns:a16="http://schemas.microsoft.com/office/drawing/2014/main" val="10001"/>
                  </a:ext>
                </a:extLst>
              </a:tr>
              <a:tr h="381000">
                <a:tc>
                  <a:txBody>
                    <a:bodyPr/>
                    <a:lstStyle/>
                    <a:p>
                      <a:pPr marL="0" lvl="0" indent="0" algn="l" rtl="0">
                        <a:spcBef>
                          <a:spcPts val="0"/>
                        </a:spcBef>
                        <a:spcAft>
                          <a:spcPts val="0"/>
                        </a:spcAft>
                        <a:buNone/>
                      </a:pPr>
                      <a:r>
                        <a:rPr lang="pt-BR" sz="1300">
                          <a:solidFill>
                            <a:srgbClr val="666666"/>
                          </a:solidFill>
                          <a:latin typeface="Salesforce Sans"/>
                          <a:ea typeface="Salesforce Sans"/>
                          <a:cs typeface="Salesforce Sans"/>
                          <a:sym typeface="Salesforce Sans"/>
                        </a:rPr>
                        <a:t>Conteúdo </a:t>
                      </a: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a:solidFill>
                          <a:srgbClr val="666666"/>
                        </a:solidFill>
                        <a:latin typeface="Salesforce Sans"/>
                        <a:ea typeface="Salesforce Sans"/>
                        <a:cs typeface="Salesforce Sans"/>
                        <a:sym typeface="Salesforce Sans"/>
                      </a:endParaRP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extLst>
                  <a:ext uri="{0D108BD9-81ED-4DB2-BD59-A6C34878D82A}">
                    <a16:rowId xmlns:a16="http://schemas.microsoft.com/office/drawing/2014/main" val="10002"/>
                  </a:ext>
                </a:extLst>
              </a:tr>
              <a:tr h="381000">
                <a:tc>
                  <a:txBody>
                    <a:bodyPr/>
                    <a:lstStyle/>
                    <a:p>
                      <a:pPr marL="0" lvl="0" indent="0" algn="l" rtl="0">
                        <a:spcBef>
                          <a:spcPts val="0"/>
                        </a:spcBef>
                        <a:spcAft>
                          <a:spcPts val="0"/>
                        </a:spcAft>
                        <a:buNone/>
                      </a:pPr>
                      <a:r>
                        <a:rPr lang="pt-BR" sz="1300">
                          <a:solidFill>
                            <a:srgbClr val="666666"/>
                          </a:solidFill>
                          <a:latin typeface="Salesforce Sans"/>
                          <a:ea typeface="Salesforce Sans"/>
                          <a:cs typeface="Salesforce Sans"/>
                          <a:sym typeface="Salesforce Sans"/>
                        </a:rPr>
                        <a:t>Inventário</a:t>
                      </a: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a:solidFill>
                          <a:srgbClr val="666666"/>
                        </a:solidFill>
                        <a:latin typeface="Salesforce Sans"/>
                        <a:ea typeface="Salesforce Sans"/>
                        <a:cs typeface="Salesforce Sans"/>
                        <a:sym typeface="Salesforce Sans"/>
                      </a:endParaRP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extLst>
                  <a:ext uri="{0D108BD9-81ED-4DB2-BD59-A6C34878D82A}">
                    <a16:rowId xmlns:a16="http://schemas.microsoft.com/office/drawing/2014/main" val="10003"/>
                  </a:ext>
                </a:extLst>
              </a:tr>
              <a:tr h="396200">
                <a:tc>
                  <a:txBody>
                    <a:bodyPr/>
                    <a:lstStyle/>
                    <a:p>
                      <a:pPr marL="0" lvl="0" indent="0" algn="l" rtl="0">
                        <a:spcBef>
                          <a:spcPts val="0"/>
                        </a:spcBef>
                        <a:spcAft>
                          <a:spcPts val="0"/>
                        </a:spcAft>
                        <a:buNone/>
                      </a:pPr>
                      <a:r>
                        <a:rPr lang="pt-BR" sz="1300">
                          <a:solidFill>
                            <a:srgbClr val="666666"/>
                          </a:solidFill>
                          <a:latin typeface="Salesforce Sans"/>
                          <a:ea typeface="Salesforce Sans"/>
                          <a:cs typeface="Salesforce Sans"/>
                          <a:sym typeface="Salesforce Sans"/>
                        </a:rPr>
                        <a:t>Catálogos de preços</a:t>
                      </a: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sz="1300">
                        <a:solidFill>
                          <a:srgbClr val="666666"/>
                        </a:solidFill>
                        <a:latin typeface="Salesforce Sans"/>
                        <a:ea typeface="Salesforce Sans"/>
                        <a:cs typeface="Salesforce Sans"/>
                        <a:sym typeface="Salesforce Sans"/>
                      </a:endParaRP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extLst>
                  <a:ext uri="{0D108BD9-81ED-4DB2-BD59-A6C34878D82A}">
                    <a16:rowId xmlns:a16="http://schemas.microsoft.com/office/drawing/2014/main" val="10004"/>
                  </a:ext>
                </a:extLst>
              </a:tr>
              <a:tr h="396200">
                <a:tc>
                  <a:txBody>
                    <a:bodyPr/>
                    <a:lstStyle/>
                    <a:p>
                      <a:pPr marL="0" lvl="0" indent="0" algn="l" rtl="0">
                        <a:spcBef>
                          <a:spcPts val="0"/>
                        </a:spcBef>
                        <a:spcAft>
                          <a:spcPts val="0"/>
                        </a:spcAft>
                        <a:buNone/>
                      </a:pPr>
                      <a:r>
                        <a:rPr lang="pt-BR" sz="1300">
                          <a:solidFill>
                            <a:srgbClr val="666666"/>
                          </a:solidFill>
                          <a:latin typeface="Salesforce Sans"/>
                          <a:ea typeface="Salesforce Sans"/>
                          <a:cs typeface="Salesforce Sans"/>
                          <a:sym typeface="Salesforce Sans"/>
                        </a:rPr>
                        <a:t>Marketing online</a:t>
                      </a: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sz="1300" dirty="0">
                        <a:solidFill>
                          <a:srgbClr val="666666"/>
                        </a:solidFill>
                        <a:latin typeface="Salesforce Sans"/>
                        <a:ea typeface="Salesforce Sans"/>
                        <a:cs typeface="Salesforce Sans"/>
                        <a:sym typeface="Salesforce Sans"/>
                      </a:endParaRP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sp>
        <p:nvSpPr>
          <p:cNvPr id="1286" name="Google Shape;1286;p176"/>
          <p:cNvSpPr txBox="1">
            <a:spLocks noGrp="1"/>
          </p:cNvSpPr>
          <p:nvPr>
            <p:ph type="title"/>
          </p:nvPr>
        </p:nvSpPr>
        <p:spPr>
          <a:xfrm>
            <a:off x="321636" y="35721"/>
            <a:ext cx="6216600" cy="556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Clr>
                <a:schemeClr val="dk1"/>
              </a:buClr>
              <a:buSzPts val="1100"/>
              <a:buFont typeface="Arial"/>
              <a:buNone/>
            </a:pPr>
            <a:r>
              <a:rPr lang="pt-BR" b="1">
                <a:solidFill>
                  <a:srgbClr val="205CA0"/>
                </a:solidFill>
                <a:latin typeface="Salesforce Sans"/>
                <a:ea typeface="Salesforce Sans"/>
                <a:cs typeface="Salesforce Sans"/>
                <a:sym typeface="Salesforce Sans"/>
              </a:rPr>
              <a:t>Usuários de gerente de negócios</a:t>
            </a:r>
          </a:p>
        </p:txBody>
      </p:sp>
      <p:sp>
        <p:nvSpPr>
          <p:cNvPr id="1287" name="Google Shape;1287;p176"/>
          <p:cNvSpPr txBox="1">
            <a:spLocks noGrp="1"/>
          </p:cNvSpPr>
          <p:nvPr>
            <p:ph type="body" idx="4294967295"/>
          </p:nvPr>
        </p:nvSpPr>
        <p:spPr>
          <a:xfrm>
            <a:off x="321625" y="617186"/>
            <a:ext cx="6216600" cy="3600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pt-BR">
                <a:solidFill>
                  <a:srgbClr val="205CA0"/>
                </a:solidFill>
              </a:rPr>
              <a:t>Exemplo de permissões e papéis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291"/>
        <p:cNvGrpSpPr/>
        <p:nvPr/>
      </p:nvGrpSpPr>
      <p:grpSpPr>
        <a:xfrm>
          <a:off x="0" y="0"/>
          <a:ext cx="0" cy="0"/>
          <a:chOff x="0" y="0"/>
          <a:chExt cx="0" cy="0"/>
        </a:xfrm>
      </p:grpSpPr>
      <p:sp>
        <p:nvSpPr>
          <p:cNvPr id="1292" name="Google Shape;1292;p177"/>
          <p:cNvSpPr txBox="1"/>
          <p:nvPr/>
        </p:nvSpPr>
        <p:spPr>
          <a:xfrm>
            <a:off x="321625" y="1125925"/>
            <a:ext cx="5535300" cy="461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pt-BR" sz="1700">
                <a:solidFill>
                  <a:srgbClr val="434343"/>
                </a:solidFill>
                <a:latin typeface="Salesforce Sans"/>
                <a:ea typeface="Salesforce Sans"/>
                <a:cs typeface="Salesforce Sans"/>
                <a:sym typeface="Salesforce Sans"/>
              </a:rPr>
              <a:t>Conheça James, comerciante digital </a:t>
            </a:r>
          </a:p>
        </p:txBody>
      </p:sp>
      <p:pic>
        <p:nvPicPr>
          <p:cNvPr id="1293" name="Google Shape;1293;p177"/>
          <p:cNvPicPr preferRelativeResize="0"/>
          <p:nvPr/>
        </p:nvPicPr>
        <p:blipFill rotWithShape="1">
          <a:blip r:embed="rId3">
            <a:alphaModFix/>
          </a:blip>
          <a:srcRect/>
          <a:stretch/>
        </p:blipFill>
        <p:spPr>
          <a:xfrm>
            <a:off x="6484100" y="666675"/>
            <a:ext cx="2534800" cy="3810150"/>
          </a:xfrm>
          <a:prstGeom prst="rect">
            <a:avLst/>
          </a:prstGeom>
          <a:noFill/>
          <a:ln>
            <a:noFill/>
          </a:ln>
        </p:spPr>
      </p:pic>
      <p:graphicFrame>
        <p:nvGraphicFramePr>
          <p:cNvPr id="1294" name="Google Shape;1294;p177"/>
          <p:cNvGraphicFramePr/>
          <p:nvPr>
            <p:extLst>
              <p:ext uri="{D42A27DB-BD31-4B8C-83A1-F6EECF244321}">
                <p14:modId xmlns:p14="http://schemas.microsoft.com/office/powerpoint/2010/main" val="1018205032"/>
              </p:ext>
            </p:extLst>
          </p:nvPr>
        </p:nvGraphicFramePr>
        <p:xfrm>
          <a:off x="322500" y="1717450"/>
          <a:ext cx="5535300" cy="3108810"/>
        </p:xfrm>
        <a:graphic>
          <a:graphicData uri="http://schemas.openxmlformats.org/drawingml/2006/table">
            <a:tbl>
              <a:tblPr>
                <a:noFill/>
                <a:tableStyleId>{7E0C2FC4-7EA7-42AD-A4A6-378E99065EF0}</a:tableStyleId>
              </a:tblPr>
              <a:tblGrid>
                <a:gridCol w="2782250">
                  <a:extLst>
                    <a:ext uri="{9D8B030D-6E8A-4147-A177-3AD203B41FA5}">
                      <a16:colId xmlns:a16="http://schemas.microsoft.com/office/drawing/2014/main" val="20000"/>
                    </a:ext>
                  </a:extLst>
                </a:gridCol>
                <a:gridCol w="2753050">
                  <a:extLst>
                    <a:ext uri="{9D8B030D-6E8A-4147-A177-3AD203B41FA5}">
                      <a16:colId xmlns:a16="http://schemas.microsoft.com/office/drawing/2014/main" val="20001"/>
                    </a:ext>
                  </a:extLst>
                </a:gridCol>
              </a:tblGrid>
              <a:tr h="381000">
                <a:tc>
                  <a:txBody>
                    <a:bodyPr/>
                    <a:lstStyle/>
                    <a:p>
                      <a:pPr marL="0" lvl="0" indent="0" algn="ctr" rtl="0">
                        <a:spcBef>
                          <a:spcPts val="0"/>
                        </a:spcBef>
                        <a:spcAft>
                          <a:spcPts val="0"/>
                        </a:spcAft>
                        <a:buNone/>
                      </a:pPr>
                      <a:r>
                        <a:rPr lang="pt-BR" sz="1300" b="1" dirty="0">
                          <a:solidFill>
                            <a:srgbClr val="434343"/>
                          </a:solidFill>
                        </a:rPr>
                        <a:t>Permissões de gerente </a:t>
                      </a:r>
                      <a:br>
                        <a:rPr lang="pt-BR" sz="1300" b="1" dirty="0">
                          <a:solidFill>
                            <a:srgbClr val="434343"/>
                          </a:solidFill>
                        </a:rPr>
                      </a:br>
                      <a:r>
                        <a:rPr lang="pt-BR" sz="1300" b="1" dirty="0">
                          <a:solidFill>
                            <a:srgbClr val="434343"/>
                          </a:solidFill>
                        </a:rPr>
                        <a:t>de negócios</a:t>
                      </a:r>
                    </a:p>
                    <a:p>
                      <a:pPr marL="0" lvl="0" indent="0" algn="ctr" rtl="0">
                        <a:spcBef>
                          <a:spcPts val="0"/>
                        </a:spcBef>
                        <a:spcAft>
                          <a:spcPts val="0"/>
                        </a:spcAft>
                        <a:buNone/>
                      </a:pPr>
                      <a:r>
                        <a:rPr lang="pt-BR" sz="1300" b="1" dirty="0">
                          <a:solidFill>
                            <a:srgbClr val="434343"/>
                          </a:solidFill>
                        </a:rPr>
                        <a:t>LEITURA/GRAVAÇÃO</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solidFill>
                      <a:srgbClr val="CFE2F3"/>
                    </a:solidFill>
                  </a:tcPr>
                </a:tc>
                <a:tc>
                  <a:txBody>
                    <a:bodyPr/>
                    <a:lstStyle/>
                    <a:p>
                      <a:pPr marL="0" lvl="0" indent="0" algn="ctr" rtl="0">
                        <a:spcBef>
                          <a:spcPts val="0"/>
                        </a:spcBef>
                        <a:spcAft>
                          <a:spcPts val="0"/>
                        </a:spcAft>
                        <a:buNone/>
                      </a:pPr>
                      <a:r>
                        <a:rPr lang="pt-BR" sz="1300" b="1">
                          <a:solidFill>
                            <a:srgbClr val="434343"/>
                          </a:solidFill>
                        </a:rPr>
                        <a:t>Permissões funcionais</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solidFill>
                      <a:srgbClr val="CFE2F3"/>
                    </a:solidFill>
                  </a:tcPr>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None/>
                      </a:pPr>
                      <a:r>
                        <a:rPr lang="pt-BR" sz="1300">
                          <a:solidFill>
                            <a:srgbClr val="666666"/>
                          </a:solidFill>
                          <a:latin typeface="Salesforce Sans"/>
                          <a:ea typeface="Salesforce Sans"/>
                          <a:cs typeface="Salesforce Sans"/>
                          <a:sym typeface="Salesforce Sans"/>
                        </a:rPr>
                        <a:t>Produtos e catálogos </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r>
                        <a:rPr lang="pt-BR" sz="1300">
                          <a:solidFill>
                            <a:srgbClr val="666666"/>
                          </a:solidFill>
                          <a:latin typeface="Salesforce Sans"/>
                          <a:ea typeface="Salesforce Sans"/>
                          <a:cs typeface="Salesforce Sans"/>
                          <a:sym typeface="Salesforce Sans"/>
                        </a:rPr>
                        <a:t>Manage_Site_Catalog</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1"/>
                  </a:ext>
                </a:extLst>
              </a:tr>
              <a:tr h="381000">
                <a:tc>
                  <a:txBody>
                    <a:bodyPr/>
                    <a:lstStyle/>
                    <a:p>
                      <a:pPr marL="0" lvl="0" indent="0" algn="l" rtl="0">
                        <a:spcBef>
                          <a:spcPts val="0"/>
                        </a:spcBef>
                        <a:spcAft>
                          <a:spcPts val="0"/>
                        </a:spcAft>
                        <a:buNone/>
                      </a:pPr>
                      <a:r>
                        <a:rPr lang="pt-BR" sz="1300">
                          <a:solidFill>
                            <a:srgbClr val="666666"/>
                          </a:solidFill>
                          <a:latin typeface="Salesforce Sans"/>
                          <a:ea typeface="Salesforce Sans"/>
                          <a:cs typeface="Salesforce Sans"/>
                          <a:sym typeface="Salesforce Sans"/>
                        </a:rPr>
                        <a:t>Conteúdo </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r>
                        <a:rPr lang="pt-BR" sz="1300">
                          <a:solidFill>
                            <a:srgbClr val="666666"/>
                          </a:solidFill>
                          <a:latin typeface="Salesforce Sans"/>
                          <a:ea typeface="Salesforce Sans"/>
                          <a:cs typeface="Salesforce Sans"/>
                          <a:sym typeface="Salesforce Sans"/>
                        </a:rPr>
                        <a:t>Manage_Site_Pricebooks</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2"/>
                  </a:ext>
                </a:extLst>
              </a:tr>
              <a:tr h="381000">
                <a:tc>
                  <a:txBody>
                    <a:bodyPr/>
                    <a:lstStyle/>
                    <a:p>
                      <a:pPr marL="0" lvl="0" indent="0" algn="l" rtl="0">
                        <a:spcBef>
                          <a:spcPts val="0"/>
                        </a:spcBef>
                        <a:spcAft>
                          <a:spcPts val="0"/>
                        </a:spcAft>
                        <a:buNone/>
                      </a:pPr>
                      <a:r>
                        <a:rPr lang="pt-BR" sz="1300">
                          <a:solidFill>
                            <a:srgbClr val="666666"/>
                          </a:solidFill>
                          <a:latin typeface="Salesforce Sans"/>
                          <a:ea typeface="Salesforce Sans"/>
                          <a:cs typeface="Salesforce Sans"/>
                          <a:sym typeface="Salesforce Sans"/>
                        </a:rPr>
                        <a:t>Pesquisar</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r>
                        <a:rPr lang="pt-BR" sz="1300">
                          <a:solidFill>
                            <a:srgbClr val="666666"/>
                          </a:solidFill>
                          <a:latin typeface="Salesforce Sans"/>
                          <a:ea typeface="Salesforce Sans"/>
                          <a:cs typeface="Salesforce Sans"/>
                          <a:sym typeface="Salesforce Sans"/>
                        </a:rPr>
                        <a:t>Manage_Site_Inventory</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3"/>
                  </a:ext>
                </a:extLst>
              </a:tr>
              <a:tr h="396200">
                <a:tc>
                  <a:txBody>
                    <a:bodyPr/>
                    <a:lstStyle/>
                    <a:p>
                      <a:pPr marL="0" lvl="0" indent="0" algn="l" rtl="0">
                        <a:spcBef>
                          <a:spcPts val="0"/>
                        </a:spcBef>
                        <a:spcAft>
                          <a:spcPts val="0"/>
                        </a:spcAft>
                        <a:buNone/>
                      </a:pPr>
                      <a:r>
                        <a:rPr lang="pt-BR" sz="1300">
                          <a:solidFill>
                            <a:srgbClr val="666666"/>
                          </a:solidFill>
                          <a:latin typeface="Salesforce Sans"/>
                          <a:ea typeface="Salesforce Sans"/>
                          <a:cs typeface="Salesforce Sans"/>
                          <a:sym typeface="Salesforce Sans"/>
                        </a:rPr>
                        <a:t>Marketing online</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sz="1300">
                        <a:solidFill>
                          <a:srgbClr val="666666"/>
                        </a:solidFill>
                        <a:latin typeface="Salesforce Sans"/>
                        <a:ea typeface="Salesforce Sans"/>
                        <a:cs typeface="Salesforce Sans"/>
                        <a:sym typeface="Salesforce Sans"/>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4"/>
                  </a:ext>
                </a:extLst>
              </a:tr>
              <a:tr h="396200">
                <a:tc>
                  <a:txBody>
                    <a:bodyPr/>
                    <a:lstStyle/>
                    <a:p>
                      <a:pPr marL="0" lvl="0" indent="0" algn="l" rtl="0">
                        <a:spcBef>
                          <a:spcPts val="0"/>
                        </a:spcBef>
                        <a:spcAft>
                          <a:spcPts val="0"/>
                        </a:spcAft>
                        <a:buNone/>
                      </a:pPr>
                      <a:r>
                        <a:rPr lang="pt-BR" sz="1300">
                          <a:solidFill>
                            <a:srgbClr val="666666"/>
                          </a:solidFill>
                          <a:latin typeface="Salesforce Sans"/>
                          <a:ea typeface="Salesforce Sans"/>
                          <a:cs typeface="Salesforce Sans"/>
                          <a:sym typeface="Salesforce Sans"/>
                        </a:rPr>
                        <a:t>Pedidos</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sz="1300">
                        <a:solidFill>
                          <a:srgbClr val="666666"/>
                        </a:solidFill>
                        <a:latin typeface="Salesforce Sans"/>
                        <a:ea typeface="Salesforce Sans"/>
                        <a:cs typeface="Salesforce Sans"/>
                        <a:sym typeface="Salesforce Sans"/>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5"/>
                  </a:ext>
                </a:extLst>
              </a:tr>
              <a:tr h="396200">
                <a:tc>
                  <a:txBody>
                    <a:bodyPr/>
                    <a:lstStyle/>
                    <a:p>
                      <a:pPr marL="0" lvl="0" indent="0" algn="l" rtl="0">
                        <a:spcBef>
                          <a:spcPts val="0"/>
                        </a:spcBef>
                        <a:spcAft>
                          <a:spcPts val="0"/>
                        </a:spcAft>
                        <a:buNone/>
                      </a:pPr>
                      <a:r>
                        <a:rPr lang="pt-BR" sz="1300">
                          <a:solidFill>
                            <a:srgbClr val="666666"/>
                          </a:solidFill>
                          <a:latin typeface="Salesforce Sans"/>
                          <a:ea typeface="Salesforce Sans"/>
                          <a:cs typeface="Salesforce Sans"/>
                          <a:sym typeface="Salesforce Sans"/>
                        </a:rPr>
                        <a:t>Análises</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sz="1300" dirty="0">
                        <a:solidFill>
                          <a:srgbClr val="666666"/>
                        </a:solidFill>
                        <a:latin typeface="Salesforce Sans"/>
                        <a:ea typeface="Salesforce Sans"/>
                        <a:cs typeface="Salesforce Sans"/>
                        <a:sym typeface="Salesforce Sans"/>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6"/>
                  </a:ext>
                </a:extLst>
              </a:tr>
            </a:tbl>
          </a:graphicData>
        </a:graphic>
      </p:graphicFrame>
      <p:sp>
        <p:nvSpPr>
          <p:cNvPr id="1295" name="Google Shape;1295;p177"/>
          <p:cNvSpPr txBox="1">
            <a:spLocks noGrp="1"/>
          </p:cNvSpPr>
          <p:nvPr>
            <p:ph type="title"/>
          </p:nvPr>
        </p:nvSpPr>
        <p:spPr>
          <a:xfrm>
            <a:off x="321636" y="35721"/>
            <a:ext cx="6216600" cy="556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Clr>
                <a:schemeClr val="dk1"/>
              </a:buClr>
              <a:buSzPts val="1100"/>
              <a:buFont typeface="Arial"/>
              <a:buNone/>
            </a:pPr>
            <a:r>
              <a:rPr lang="pt-BR" b="1">
                <a:solidFill>
                  <a:srgbClr val="205CA0"/>
                </a:solidFill>
                <a:latin typeface="Salesforce Sans"/>
                <a:ea typeface="Salesforce Sans"/>
                <a:cs typeface="Salesforce Sans"/>
                <a:sym typeface="Salesforce Sans"/>
              </a:rPr>
              <a:t>Usuários de gerente de negócios</a:t>
            </a:r>
          </a:p>
        </p:txBody>
      </p:sp>
      <p:sp>
        <p:nvSpPr>
          <p:cNvPr id="1296" name="Google Shape;1296;p177"/>
          <p:cNvSpPr txBox="1">
            <a:spLocks noGrp="1"/>
          </p:cNvSpPr>
          <p:nvPr>
            <p:ph type="body" idx="4294967295"/>
          </p:nvPr>
        </p:nvSpPr>
        <p:spPr>
          <a:xfrm>
            <a:off x="321625" y="617186"/>
            <a:ext cx="6216600" cy="3600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pt-BR">
                <a:solidFill>
                  <a:srgbClr val="205CA0"/>
                </a:solidFill>
              </a:rPr>
              <a:t>Exemplo de permissões e papéis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300"/>
        <p:cNvGrpSpPr/>
        <p:nvPr/>
      </p:nvGrpSpPr>
      <p:grpSpPr>
        <a:xfrm>
          <a:off x="0" y="0"/>
          <a:ext cx="0" cy="0"/>
          <a:chOff x="0" y="0"/>
          <a:chExt cx="0" cy="0"/>
        </a:xfrm>
      </p:grpSpPr>
      <p:sp>
        <p:nvSpPr>
          <p:cNvPr id="1301" name="Google Shape;1301;p178"/>
          <p:cNvSpPr txBox="1"/>
          <p:nvPr/>
        </p:nvSpPr>
        <p:spPr>
          <a:xfrm>
            <a:off x="328950" y="1080575"/>
            <a:ext cx="5535300" cy="434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pt-BR" sz="1700">
                <a:solidFill>
                  <a:srgbClr val="434343"/>
                </a:solidFill>
                <a:latin typeface="Salesforce Sans"/>
                <a:ea typeface="Salesforce Sans"/>
                <a:cs typeface="Salesforce Sans"/>
                <a:sym typeface="Salesforce Sans"/>
              </a:rPr>
              <a:t>Conheça Kate, desenvolvedora</a:t>
            </a:r>
          </a:p>
        </p:txBody>
      </p:sp>
      <p:sp>
        <p:nvSpPr>
          <p:cNvPr id="1302" name="Google Shape;1302;p178"/>
          <p:cNvSpPr txBox="1"/>
          <p:nvPr/>
        </p:nvSpPr>
        <p:spPr>
          <a:xfrm>
            <a:off x="321475" y="3629875"/>
            <a:ext cx="5388900" cy="13611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endParaRPr sz="1100">
              <a:solidFill>
                <a:schemeClr val="dk1"/>
              </a:solidFill>
            </a:endParaRPr>
          </a:p>
          <a:p>
            <a:pPr marL="0" lvl="0" indent="0" algn="l" rtl="0">
              <a:spcBef>
                <a:spcPts val="1200"/>
              </a:spcBef>
              <a:spcAft>
                <a:spcPts val="0"/>
              </a:spcAft>
              <a:buNone/>
            </a:pPr>
            <a:endParaRPr/>
          </a:p>
        </p:txBody>
      </p:sp>
      <p:graphicFrame>
        <p:nvGraphicFramePr>
          <p:cNvPr id="1303" name="Google Shape;1303;p178"/>
          <p:cNvGraphicFramePr/>
          <p:nvPr>
            <p:extLst>
              <p:ext uri="{D42A27DB-BD31-4B8C-83A1-F6EECF244321}">
                <p14:modId xmlns:p14="http://schemas.microsoft.com/office/powerpoint/2010/main" val="4053408377"/>
              </p:ext>
            </p:extLst>
          </p:nvPr>
        </p:nvGraphicFramePr>
        <p:xfrm>
          <a:off x="322500" y="1717450"/>
          <a:ext cx="5535300" cy="3581190"/>
        </p:xfrm>
        <a:graphic>
          <a:graphicData uri="http://schemas.openxmlformats.org/drawingml/2006/table">
            <a:tbl>
              <a:tblPr>
                <a:noFill/>
                <a:tableStyleId>{7E0C2FC4-7EA7-42AD-A4A6-378E99065EF0}</a:tableStyleId>
              </a:tblPr>
              <a:tblGrid>
                <a:gridCol w="2819200">
                  <a:extLst>
                    <a:ext uri="{9D8B030D-6E8A-4147-A177-3AD203B41FA5}">
                      <a16:colId xmlns:a16="http://schemas.microsoft.com/office/drawing/2014/main" val="20000"/>
                    </a:ext>
                  </a:extLst>
                </a:gridCol>
                <a:gridCol w="2716100">
                  <a:extLst>
                    <a:ext uri="{9D8B030D-6E8A-4147-A177-3AD203B41FA5}">
                      <a16:colId xmlns:a16="http://schemas.microsoft.com/office/drawing/2014/main" val="20001"/>
                    </a:ext>
                  </a:extLst>
                </a:gridCol>
              </a:tblGrid>
              <a:tr h="381000">
                <a:tc>
                  <a:txBody>
                    <a:bodyPr/>
                    <a:lstStyle/>
                    <a:p>
                      <a:pPr marL="0" lvl="0" indent="0" algn="ctr" rtl="0">
                        <a:spcBef>
                          <a:spcPts val="0"/>
                        </a:spcBef>
                        <a:spcAft>
                          <a:spcPts val="0"/>
                        </a:spcAft>
                        <a:buNone/>
                      </a:pPr>
                      <a:r>
                        <a:rPr lang="pt-BR" sz="1300" b="1" dirty="0">
                          <a:solidFill>
                            <a:srgbClr val="434343"/>
                          </a:solidFill>
                        </a:rPr>
                        <a:t>Permissões de gerente </a:t>
                      </a:r>
                      <a:br>
                        <a:rPr lang="pt-BR" sz="1300" b="1" dirty="0">
                          <a:solidFill>
                            <a:srgbClr val="434343"/>
                          </a:solidFill>
                        </a:rPr>
                      </a:br>
                      <a:r>
                        <a:rPr lang="pt-BR" sz="1300" b="1" dirty="0">
                          <a:solidFill>
                            <a:srgbClr val="434343"/>
                          </a:solidFill>
                        </a:rPr>
                        <a:t>de negócios</a:t>
                      </a:r>
                    </a:p>
                    <a:p>
                      <a:pPr marL="0" lvl="0" indent="0" algn="ctr" rtl="0">
                        <a:spcBef>
                          <a:spcPts val="0"/>
                        </a:spcBef>
                        <a:spcAft>
                          <a:spcPts val="0"/>
                        </a:spcAft>
                        <a:buNone/>
                      </a:pPr>
                      <a:r>
                        <a:rPr lang="pt-BR" sz="1300" b="1" dirty="0">
                          <a:solidFill>
                            <a:srgbClr val="434343"/>
                          </a:solidFill>
                        </a:rPr>
                        <a:t>LEITURA/GRAVAÇÃO</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solidFill>
                      <a:srgbClr val="CFE2F3"/>
                    </a:solidFill>
                  </a:tcPr>
                </a:tc>
                <a:tc>
                  <a:txBody>
                    <a:bodyPr/>
                    <a:lstStyle/>
                    <a:p>
                      <a:pPr marL="0" lvl="0" indent="0" algn="ctr" rtl="0">
                        <a:spcBef>
                          <a:spcPts val="0"/>
                        </a:spcBef>
                        <a:spcAft>
                          <a:spcPts val="0"/>
                        </a:spcAft>
                        <a:buNone/>
                      </a:pPr>
                      <a:r>
                        <a:rPr lang="pt-BR" sz="1300" b="1">
                          <a:solidFill>
                            <a:srgbClr val="434343"/>
                          </a:solidFill>
                        </a:rPr>
                        <a:t>Permissões funcionais</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solidFill>
                      <a:srgbClr val="CFE2F3"/>
                    </a:solidFill>
                  </a:tcPr>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None/>
                      </a:pPr>
                      <a:r>
                        <a:rPr lang="pt-BR">
                          <a:solidFill>
                            <a:srgbClr val="666666"/>
                          </a:solidFill>
                        </a:rPr>
                        <a:t>TODOS os módulos de desenvolvimento do site</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r>
                        <a:rPr lang="pt-BR">
                          <a:solidFill>
                            <a:srgbClr val="666666"/>
                          </a:solidFill>
                        </a:rPr>
                        <a:t>Nenhuma permissão atribuída</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1"/>
                  </a:ext>
                </a:extLst>
              </a:tr>
              <a:tr h="381000">
                <a:tc>
                  <a:txBody>
                    <a:bodyPr/>
                    <a:lstStyle/>
                    <a:p>
                      <a:pPr marL="0" lvl="0" indent="0" algn="l" rtl="0">
                        <a:spcBef>
                          <a:spcPts val="0"/>
                        </a:spcBef>
                        <a:spcAft>
                          <a:spcPts val="0"/>
                        </a:spcAft>
                        <a:buNone/>
                      </a:pPr>
                      <a:r>
                        <a:rPr lang="pt-BR">
                          <a:solidFill>
                            <a:srgbClr val="666666"/>
                          </a:solidFill>
                        </a:rPr>
                        <a:t>Operações: Configurações de log personalizado</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a:solidFill>
                          <a:srgbClr val="666666"/>
                        </a:solidFill>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2"/>
                  </a:ext>
                </a:extLst>
              </a:tr>
              <a:tr h="381000">
                <a:tc>
                  <a:txBody>
                    <a:bodyPr/>
                    <a:lstStyle/>
                    <a:p>
                      <a:pPr marL="0" lvl="0" indent="0" algn="l" rtl="0">
                        <a:spcBef>
                          <a:spcPts val="0"/>
                        </a:spcBef>
                        <a:spcAft>
                          <a:spcPts val="0"/>
                        </a:spcAft>
                        <a:buNone/>
                      </a:pPr>
                      <a:r>
                        <a:rPr lang="pt-BR">
                          <a:solidFill>
                            <a:srgbClr val="666666"/>
                          </a:solidFill>
                        </a:rPr>
                        <a:t>Perfilador de código</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a:solidFill>
                          <a:srgbClr val="666666"/>
                        </a:solidFill>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3"/>
                  </a:ext>
                </a:extLst>
              </a:tr>
              <a:tr h="396200">
                <a:tc>
                  <a:txBody>
                    <a:bodyPr/>
                    <a:lstStyle/>
                    <a:p>
                      <a:pPr marL="0" lvl="0" indent="0" algn="l" rtl="0">
                        <a:spcBef>
                          <a:spcPts val="0"/>
                        </a:spcBef>
                        <a:spcAft>
                          <a:spcPts val="0"/>
                        </a:spcAft>
                        <a:buNone/>
                      </a:pPr>
                      <a:endParaRPr>
                        <a:solidFill>
                          <a:srgbClr val="666666"/>
                        </a:solidFill>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sz="1300">
                        <a:solidFill>
                          <a:srgbClr val="666666"/>
                        </a:solidFill>
                        <a:latin typeface="Salesforce Sans"/>
                        <a:ea typeface="Salesforce Sans"/>
                        <a:cs typeface="Salesforce Sans"/>
                        <a:sym typeface="Salesforce Sans"/>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4"/>
                  </a:ext>
                </a:extLst>
              </a:tr>
              <a:tr h="396200">
                <a:tc>
                  <a:txBody>
                    <a:bodyPr/>
                    <a:lstStyle/>
                    <a:p>
                      <a:pPr marL="0" lvl="0" indent="0" algn="l" rtl="0">
                        <a:spcBef>
                          <a:spcPts val="0"/>
                        </a:spcBef>
                        <a:spcAft>
                          <a:spcPts val="0"/>
                        </a:spcAft>
                        <a:buNone/>
                      </a:pPr>
                      <a:endParaRPr>
                        <a:solidFill>
                          <a:srgbClr val="666666"/>
                        </a:solidFill>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sz="1300">
                        <a:solidFill>
                          <a:srgbClr val="666666"/>
                        </a:solidFill>
                        <a:latin typeface="Salesforce Sans"/>
                        <a:ea typeface="Salesforce Sans"/>
                        <a:cs typeface="Salesforce Sans"/>
                        <a:sym typeface="Salesforce Sans"/>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5"/>
                  </a:ext>
                </a:extLst>
              </a:tr>
              <a:tr h="396200">
                <a:tc>
                  <a:txBody>
                    <a:bodyPr/>
                    <a:lstStyle/>
                    <a:p>
                      <a:pPr marL="0" lvl="0" indent="0" algn="l" rtl="0">
                        <a:spcBef>
                          <a:spcPts val="0"/>
                        </a:spcBef>
                        <a:spcAft>
                          <a:spcPts val="0"/>
                        </a:spcAft>
                        <a:buNone/>
                      </a:pPr>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sz="1300" dirty="0">
                        <a:solidFill>
                          <a:srgbClr val="666666"/>
                        </a:solidFill>
                        <a:latin typeface="Salesforce Sans"/>
                        <a:ea typeface="Salesforce Sans"/>
                        <a:cs typeface="Salesforce Sans"/>
                        <a:sym typeface="Salesforce Sans"/>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6"/>
                  </a:ext>
                </a:extLst>
              </a:tr>
            </a:tbl>
          </a:graphicData>
        </a:graphic>
      </p:graphicFrame>
      <p:pic>
        <p:nvPicPr>
          <p:cNvPr id="1304" name="Google Shape;1304;p178"/>
          <p:cNvPicPr preferRelativeResize="0"/>
          <p:nvPr/>
        </p:nvPicPr>
        <p:blipFill rotWithShape="1">
          <a:blip r:embed="rId3">
            <a:alphaModFix/>
          </a:blip>
          <a:srcRect/>
          <a:stretch/>
        </p:blipFill>
        <p:spPr>
          <a:xfrm>
            <a:off x="6134426" y="463601"/>
            <a:ext cx="2748975" cy="4132075"/>
          </a:xfrm>
          <a:prstGeom prst="rect">
            <a:avLst/>
          </a:prstGeom>
          <a:noFill/>
          <a:ln>
            <a:noFill/>
          </a:ln>
        </p:spPr>
      </p:pic>
      <p:sp>
        <p:nvSpPr>
          <p:cNvPr id="1305" name="Google Shape;1305;p178"/>
          <p:cNvSpPr txBox="1">
            <a:spLocks noGrp="1"/>
          </p:cNvSpPr>
          <p:nvPr>
            <p:ph type="title"/>
          </p:nvPr>
        </p:nvSpPr>
        <p:spPr>
          <a:xfrm>
            <a:off x="321636" y="-40479"/>
            <a:ext cx="6216600" cy="556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Clr>
                <a:schemeClr val="dk1"/>
              </a:buClr>
              <a:buSzPts val="1100"/>
              <a:buFont typeface="Arial"/>
              <a:buNone/>
            </a:pPr>
            <a:r>
              <a:rPr lang="pt-BR" b="1">
                <a:solidFill>
                  <a:srgbClr val="205CA0"/>
                </a:solidFill>
                <a:latin typeface="Salesforce Sans"/>
                <a:ea typeface="Salesforce Sans"/>
                <a:cs typeface="Salesforce Sans"/>
                <a:sym typeface="Salesforce Sans"/>
              </a:rPr>
              <a:t>Usuários de gerente de negócios</a:t>
            </a:r>
          </a:p>
        </p:txBody>
      </p:sp>
      <p:sp>
        <p:nvSpPr>
          <p:cNvPr id="1306" name="Google Shape;1306;p178"/>
          <p:cNvSpPr txBox="1">
            <a:spLocks noGrp="1"/>
          </p:cNvSpPr>
          <p:nvPr>
            <p:ph type="body" idx="4294967295"/>
          </p:nvPr>
        </p:nvSpPr>
        <p:spPr>
          <a:xfrm>
            <a:off x="321625" y="540986"/>
            <a:ext cx="6216600" cy="3600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pt-BR">
                <a:solidFill>
                  <a:srgbClr val="205CA0"/>
                </a:solidFill>
              </a:rPr>
              <a:t>Exemplo de permissões e papéis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310"/>
        <p:cNvGrpSpPr/>
        <p:nvPr/>
      </p:nvGrpSpPr>
      <p:grpSpPr>
        <a:xfrm>
          <a:off x="0" y="0"/>
          <a:ext cx="0" cy="0"/>
          <a:chOff x="0" y="0"/>
          <a:chExt cx="0" cy="0"/>
        </a:xfrm>
      </p:grpSpPr>
      <p:pic>
        <p:nvPicPr>
          <p:cNvPr id="1311" name="Google Shape;1311;p179" descr="Apple-Thunderbolt-Display_2016_Cutout.png"/>
          <p:cNvPicPr preferRelativeResize="0"/>
          <p:nvPr/>
        </p:nvPicPr>
        <p:blipFill rotWithShape="1">
          <a:blip r:embed="rId3">
            <a:alphaModFix/>
          </a:blip>
          <a:srcRect/>
          <a:stretch/>
        </p:blipFill>
        <p:spPr>
          <a:xfrm>
            <a:off x="4768075" y="1527676"/>
            <a:ext cx="4270942" cy="3193834"/>
          </a:xfrm>
          <a:prstGeom prst="rect">
            <a:avLst/>
          </a:prstGeom>
          <a:noFill/>
          <a:ln>
            <a:noFill/>
          </a:ln>
        </p:spPr>
      </p:pic>
      <p:sp>
        <p:nvSpPr>
          <p:cNvPr id="1312" name="Google Shape;1312;p179"/>
          <p:cNvSpPr txBox="1">
            <a:spLocks noGrp="1"/>
          </p:cNvSpPr>
          <p:nvPr>
            <p:ph type="title"/>
          </p:nvPr>
        </p:nvSpPr>
        <p:spPr>
          <a:xfrm>
            <a:off x="321636" y="35721"/>
            <a:ext cx="6216600" cy="556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pt-BR"/>
              <a:t>Como eu valido quem tem o quê?</a:t>
            </a:r>
          </a:p>
        </p:txBody>
      </p:sp>
      <p:sp>
        <p:nvSpPr>
          <p:cNvPr id="1313" name="Google Shape;1313;p179"/>
          <p:cNvSpPr txBox="1">
            <a:spLocks noGrp="1"/>
          </p:cNvSpPr>
          <p:nvPr>
            <p:ph type="body" idx="2"/>
          </p:nvPr>
        </p:nvSpPr>
        <p:spPr>
          <a:xfrm>
            <a:off x="321636" y="617163"/>
            <a:ext cx="6216600" cy="190500"/>
          </a:xfrm>
          <a:prstGeom prst="rect">
            <a:avLst/>
          </a:prstGeom>
        </p:spPr>
        <p:txBody>
          <a:bodyPr spcFirstLastPara="1" wrap="square" lIns="0" tIns="0" rIns="0" bIns="0" anchor="t" anchorCtr="0">
            <a:noAutofit/>
          </a:bodyPr>
          <a:lstStyle/>
          <a:p>
            <a:pPr marL="0" lvl="0" indent="0" algn="l" rtl="0">
              <a:spcBef>
                <a:spcPts val="0"/>
              </a:spcBef>
              <a:spcAft>
                <a:spcPts val="200"/>
              </a:spcAft>
              <a:buNone/>
            </a:pPr>
            <a:r>
              <a:rPr lang="pt-BR"/>
              <a:t>Auditar permissões existentes</a:t>
            </a:r>
          </a:p>
        </p:txBody>
      </p:sp>
      <p:pic>
        <p:nvPicPr>
          <p:cNvPr id="1314" name="Google Shape;1314;p179"/>
          <p:cNvPicPr preferRelativeResize="0"/>
          <p:nvPr/>
        </p:nvPicPr>
        <p:blipFill rotWithShape="1">
          <a:blip r:embed="rId4">
            <a:alphaModFix amt="46000"/>
          </a:blip>
          <a:srcRect/>
          <a:stretch/>
        </p:blipFill>
        <p:spPr>
          <a:xfrm>
            <a:off x="4781115" y="4573143"/>
            <a:ext cx="4696643" cy="273878"/>
          </a:xfrm>
          <a:prstGeom prst="rect">
            <a:avLst/>
          </a:prstGeom>
          <a:noFill/>
          <a:ln>
            <a:noFill/>
          </a:ln>
        </p:spPr>
      </p:pic>
      <p:pic>
        <p:nvPicPr>
          <p:cNvPr id="1315" name="Google Shape;1315;p179" descr="Group"/>
          <p:cNvPicPr preferRelativeResize="0"/>
          <p:nvPr/>
        </p:nvPicPr>
        <p:blipFill rotWithShape="1">
          <a:blip r:embed="rId5">
            <a:alphaModFix/>
          </a:blip>
          <a:srcRect/>
          <a:stretch/>
        </p:blipFill>
        <p:spPr>
          <a:xfrm>
            <a:off x="5086993" y="1699878"/>
            <a:ext cx="3931646" cy="81909"/>
          </a:xfrm>
          <a:prstGeom prst="rect">
            <a:avLst/>
          </a:prstGeom>
          <a:noFill/>
          <a:ln>
            <a:noFill/>
          </a:ln>
        </p:spPr>
      </p:pic>
      <p:sp>
        <p:nvSpPr>
          <p:cNvPr id="1316" name="Google Shape;1316;p179"/>
          <p:cNvSpPr txBox="1"/>
          <p:nvPr/>
        </p:nvSpPr>
        <p:spPr>
          <a:xfrm>
            <a:off x="321625" y="1096575"/>
            <a:ext cx="4459500" cy="3702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t-BR" sz="1800">
                <a:solidFill>
                  <a:schemeClr val="dk1"/>
                </a:solidFill>
                <a:latin typeface="Salesforce Sans"/>
                <a:ea typeface="Salesforce Sans"/>
                <a:cs typeface="Salesforce Sans"/>
                <a:sym typeface="Salesforce Sans"/>
              </a:rPr>
              <a:t>Você pode:</a:t>
            </a:r>
          </a:p>
          <a:p>
            <a:pPr marL="0" lvl="0" indent="0" algn="l" rtl="0">
              <a:spcBef>
                <a:spcPts val="0"/>
              </a:spcBef>
              <a:spcAft>
                <a:spcPts val="0"/>
              </a:spcAft>
              <a:buNone/>
            </a:pPr>
            <a:endParaRPr sz="1800" dirty="0">
              <a:solidFill>
                <a:schemeClr val="dk1"/>
              </a:solidFill>
              <a:latin typeface="Salesforce Sans"/>
              <a:ea typeface="Salesforce Sans"/>
              <a:cs typeface="Salesforce Sans"/>
              <a:sym typeface="Salesforce Sans"/>
            </a:endParaRPr>
          </a:p>
          <a:p>
            <a:pPr marL="0" lvl="0" indent="0" algn="l" rtl="0">
              <a:spcBef>
                <a:spcPts val="0"/>
              </a:spcBef>
              <a:spcAft>
                <a:spcPts val="0"/>
              </a:spcAft>
              <a:buNone/>
            </a:pPr>
            <a:r>
              <a:rPr lang="pt-BR" sz="1800">
                <a:solidFill>
                  <a:schemeClr val="dk1"/>
                </a:solidFill>
                <a:latin typeface="Salesforce Sans"/>
                <a:ea typeface="Salesforce Sans"/>
                <a:cs typeface="Salesforce Sans"/>
                <a:sym typeface="Salesforce Sans"/>
              </a:rPr>
              <a:t>Encontrar todos os papéis com permissões específicas</a:t>
            </a:r>
          </a:p>
          <a:p>
            <a:pPr marL="0" lvl="0" indent="0" algn="l" rtl="0">
              <a:spcBef>
                <a:spcPts val="0"/>
              </a:spcBef>
              <a:spcAft>
                <a:spcPts val="0"/>
              </a:spcAft>
              <a:buNone/>
            </a:pPr>
            <a:endParaRPr sz="1800" dirty="0">
              <a:solidFill>
                <a:schemeClr val="dk1"/>
              </a:solidFill>
              <a:latin typeface="Salesforce Sans"/>
              <a:ea typeface="Salesforce Sans"/>
              <a:cs typeface="Salesforce Sans"/>
              <a:sym typeface="Salesforce Sans"/>
            </a:endParaRPr>
          </a:p>
          <a:p>
            <a:pPr marL="0" lvl="0" indent="0" algn="l" rtl="0">
              <a:spcBef>
                <a:spcPts val="0"/>
              </a:spcBef>
              <a:spcAft>
                <a:spcPts val="0"/>
              </a:spcAft>
              <a:buNone/>
            </a:pPr>
            <a:r>
              <a:rPr lang="pt-BR" sz="1800">
                <a:solidFill>
                  <a:schemeClr val="dk1"/>
                </a:solidFill>
                <a:latin typeface="Salesforce Sans"/>
                <a:ea typeface="Salesforce Sans"/>
                <a:cs typeface="Salesforce Sans"/>
                <a:sym typeface="Salesforce Sans"/>
              </a:rPr>
              <a:t>Ou</a:t>
            </a:r>
          </a:p>
          <a:p>
            <a:pPr marL="0" lvl="0" indent="0" algn="l" rtl="0">
              <a:spcBef>
                <a:spcPts val="0"/>
              </a:spcBef>
              <a:spcAft>
                <a:spcPts val="0"/>
              </a:spcAft>
              <a:buNone/>
            </a:pPr>
            <a:endParaRPr sz="1800" dirty="0">
              <a:solidFill>
                <a:schemeClr val="dk1"/>
              </a:solidFill>
              <a:latin typeface="Salesforce Sans"/>
              <a:ea typeface="Salesforce Sans"/>
              <a:cs typeface="Salesforce Sans"/>
              <a:sym typeface="Salesforce Sans"/>
            </a:endParaRPr>
          </a:p>
          <a:p>
            <a:pPr marL="0" lvl="0" indent="0" algn="l" rtl="0">
              <a:spcBef>
                <a:spcPts val="0"/>
              </a:spcBef>
              <a:spcAft>
                <a:spcPts val="0"/>
              </a:spcAft>
              <a:buNone/>
            </a:pPr>
            <a:r>
              <a:rPr lang="pt-BR" sz="1800">
                <a:solidFill>
                  <a:schemeClr val="dk1"/>
                </a:solidFill>
                <a:latin typeface="Salesforce Sans"/>
                <a:ea typeface="Salesforce Sans"/>
                <a:cs typeface="Salesforce Sans"/>
                <a:sym typeface="Salesforce Sans"/>
              </a:rPr>
              <a:t>Revise seus papéis e permissões atribuídas.</a:t>
            </a:r>
          </a:p>
          <a:p>
            <a:pPr marL="0" lvl="0" indent="0" algn="l" rtl="0">
              <a:spcBef>
                <a:spcPts val="0"/>
              </a:spcBef>
              <a:spcAft>
                <a:spcPts val="0"/>
              </a:spcAft>
              <a:buNone/>
            </a:pPr>
            <a:endParaRPr sz="1800" dirty="0">
              <a:solidFill>
                <a:schemeClr val="dk1"/>
              </a:solidFill>
              <a:latin typeface="Salesforce Sans"/>
              <a:ea typeface="Salesforce Sans"/>
              <a:cs typeface="Salesforce Sans"/>
              <a:sym typeface="Salesforce Sans"/>
            </a:endParaRPr>
          </a:p>
          <a:p>
            <a:pPr marL="0" lvl="0" indent="0" algn="l" rtl="0">
              <a:spcBef>
                <a:spcPts val="0"/>
              </a:spcBef>
              <a:spcAft>
                <a:spcPts val="0"/>
              </a:spcAft>
              <a:buNone/>
            </a:pPr>
            <a:endParaRPr sz="1800" dirty="0">
              <a:solidFill>
                <a:schemeClr val="dk1"/>
              </a:solidFill>
              <a:latin typeface="Salesforce Sans"/>
              <a:ea typeface="Salesforce Sans"/>
              <a:cs typeface="Salesforce Sans"/>
              <a:sym typeface="Salesforce Sans"/>
            </a:endParaRPr>
          </a:p>
        </p:txBody>
      </p:sp>
      <p:pic>
        <p:nvPicPr>
          <p:cNvPr id="1317" name="Google Shape;1317;p179"/>
          <p:cNvPicPr preferRelativeResize="0"/>
          <p:nvPr/>
        </p:nvPicPr>
        <p:blipFill rotWithShape="1">
          <a:blip r:embed="rId6">
            <a:alphaModFix/>
          </a:blip>
          <a:srcRect r="43194" b="23960"/>
          <a:stretch/>
        </p:blipFill>
        <p:spPr>
          <a:xfrm>
            <a:off x="4934600" y="1699875"/>
            <a:ext cx="3967574" cy="2174350"/>
          </a:xfrm>
          <a:prstGeom prst="rect">
            <a:avLst/>
          </a:prstGeom>
          <a:noFill/>
          <a:ln>
            <a:noFill/>
          </a:ln>
        </p:spPr>
      </p:pic>
      <p:sp>
        <p:nvSpPr>
          <p:cNvPr id="1318" name="Google Shape;1318;p179"/>
          <p:cNvSpPr/>
          <p:nvPr/>
        </p:nvSpPr>
        <p:spPr>
          <a:xfrm>
            <a:off x="4843300" y="3285200"/>
            <a:ext cx="954000" cy="240600"/>
          </a:xfrm>
          <a:prstGeom prst="ellipse">
            <a:avLst/>
          </a:prstGeom>
          <a:noFill/>
          <a:ln w="9525" cap="flat" cmpd="sng">
            <a:solidFill>
              <a:srgbClr val="07376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322"/>
        <p:cNvGrpSpPr/>
        <p:nvPr/>
      </p:nvGrpSpPr>
      <p:grpSpPr>
        <a:xfrm>
          <a:off x="0" y="0"/>
          <a:ext cx="0" cy="0"/>
          <a:chOff x="0" y="0"/>
          <a:chExt cx="0" cy="0"/>
        </a:xfrm>
      </p:grpSpPr>
      <p:pic>
        <p:nvPicPr>
          <p:cNvPr id="1323" name="Google Shape;1323;p180"/>
          <p:cNvPicPr preferRelativeResize="0"/>
          <p:nvPr/>
        </p:nvPicPr>
        <p:blipFill>
          <a:blip r:embed="rId3"/>
          <a:srcRect t="159" b="159"/>
          <a:stretch/>
        </p:blipFill>
        <p:spPr>
          <a:xfrm>
            <a:off x="1783650" y="227650"/>
            <a:ext cx="5765699" cy="4605201"/>
          </a:xfrm>
          <a:prstGeom prst="rect">
            <a:avLst/>
          </a:prstGeom>
          <a:noFill/>
          <a:ln>
            <a:noFill/>
          </a:ln>
        </p:spPr>
      </p:pic>
      <p:sp>
        <p:nvSpPr>
          <p:cNvPr id="1324" name="Google Shape;1324;p180"/>
          <p:cNvSpPr txBox="1"/>
          <p:nvPr/>
        </p:nvSpPr>
        <p:spPr>
          <a:xfrm>
            <a:off x="248875" y="1404851"/>
            <a:ext cx="1048500" cy="629149"/>
          </a:xfrm>
          <a:prstGeom prst="rect">
            <a:avLst/>
          </a:prstGeom>
          <a:noFill/>
          <a:ln w="9525" cap="flat" cmpd="sng">
            <a:solidFill>
              <a:srgbClr val="073763"/>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pt-BR" sz="1100" b="1" dirty="0">
                <a:solidFill>
                  <a:srgbClr val="073763"/>
                </a:solidFill>
              </a:rPr>
              <a:t>Selecionar uma permissão</a:t>
            </a:r>
          </a:p>
        </p:txBody>
      </p:sp>
      <p:cxnSp>
        <p:nvCxnSpPr>
          <p:cNvPr id="1325" name="Google Shape;1325;p180"/>
          <p:cNvCxnSpPr>
            <a:endCxn id="1326" idx="2"/>
          </p:cNvCxnSpPr>
          <p:nvPr/>
        </p:nvCxnSpPr>
        <p:spPr>
          <a:xfrm>
            <a:off x="1284500" y="1773875"/>
            <a:ext cx="565500" cy="16500"/>
          </a:xfrm>
          <a:prstGeom prst="straightConnector1">
            <a:avLst/>
          </a:prstGeom>
          <a:noFill/>
          <a:ln w="9525" cap="flat" cmpd="sng">
            <a:solidFill>
              <a:srgbClr val="073763"/>
            </a:solidFill>
            <a:prstDash val="solid"/>
            <a:round/>
            <a:headEnd type="none" w="med" len="med"/>
            <a:tailEnd type="triangle" w="med" len="med"/>
          </a:ln>
        </p:spPr>
      </p:cxnSp>
      <p:sp>
        <p:nvSpPr>
          <p:cNvPr id="1326" name="Google Shape;1326;p180"/>
          <p:cNvSpPr/>
          <p:nvPr/>
        </p:nvSpPr>
        <p:spPr>
          <a:xfrm>
            <a:off x="1850000" y="1599575"/>
            <a:ext cx="2638200" cy="381600"/>
          </a:xfrm>
          <a:prstGeom prst="ellipse">
            <a:avLst/>
          </a:prstGeom>
          <a:noFill/>
          <a:ln w="9525" cap="flat" cmpd="sng">
            <a:solidFill>
              <a:srgbClr val="1C458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7" name="Google Shape;1327;p180"/>
          <p:cNvSpPr txBox="1"/>
          <p:nvPr/>
        </p:nvSpPr>
        <p:spPr>
          <a:xfrm>
            <a:off x="248875" y="2502000"/>
            <a:ext cx="1048500" cy="522600"/>
          </a:xfrm>
          <a:prstGeom prst="rect">
            <a:avLst/>
          </a:prstGeom>
          <a:noFill/>
          <a:ln w="9525" cap="flat" cmpd="sng">
            <a:solidFill>
              <a:srgbClr val="073763"/>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pt-BR" sz="1100" b="1">
                <a:solidFill>
                  <a:srgbClr val="073763"/>
                </a:solidFill>
              </a:rPr>
              <a:t>Quem tem?</a:t>
            </a:r>
          </a:p>
        </p:txBody>
      </p:sp>
      <p:cxnSp>
        <p:nvCxnSpPr>
          <p:cNvPr id="1328" name="Google Shape;1328;p180"/>
          <p:cNvCxnSpPr/>
          <p:nvPr/>
        </p:nvCxnSpPr>
        <p:spPr>
          <a:xfrm rot="10800000" flipH="1">
            <a:off x="1297375" y="2759100"/>
            <a:ext cx="613800" cy="4200"/>
          </a:xfrm>
          <a:prstGeom prst="straightConnector1">
            <a:avLst/>
          </a:prstGeom>
          <a:noFill/>
          <a:ln w="9525" cap="flat" cmpd="sng">
            <a:solidFill>
              <a:srgbClr val="073763"/>
            </a:solidFill>
            <a:prstDash val="solid"/>
            <a:round/>
            <a:headEnd type="none" w="med" len="med"/>
            <a:tailEnd type="triangle" w="med" len="med"/>
          </a:ln>
        </p:spPr>
      </p:cxnSp>
      <p:sp>
        <p:nvSpPr>
          <p:cNvPr id="1329" name="Google Shape;1329;p180"/>
          <p:cNvSpPr/>
          <p:nvPr/>
        </p:nvSpPr>
        <p:spPr>
          <a:xfrm>
            <a:off x="5002475" y="2248200"/>
            <a:ext cx="688500" cy="232200"/>
          </a:xfrm>
          <a:prstGeom prst="ellipse">
            <a:avLst/>
          </a:prstGeom>
          <a:noFill/>
          <a:ln w="9525" cap="flat" cmpd="sng">
            <a:solidFill>
              <a:srgbClr val="1C458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0" name="Google Shape;1330;p180"/>
          <p:cNvSpPr/>
          <p:nvPr/>
        </p:nvSpPr>
        <p:spPr>
          <a:xfrm>
            <a:off x="5629300" y="2248200"/>
            <a:ext cx="652200" cy="190800"/>
          </a:xfrm>
          <a:prstGeom prst="ellipse">
            <a:avLst/>
          </a:prstGeom>
          <a:noFill/>
          <a:ln w="9525" cap="flat" cmpd="sng">
            <a:solidFill>
              <a:srgbClr val="1C458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1" name="Google Shape;1331;p180"/>
          <p:cNvSpPr/>
          <p:nvPr/>
        </p:nvSpPr>
        <p:spPr>
          <a:xfrm>
            <a:off x="1841700" y="2181850"/>
            <a:ext cx="481200" cy="298500"/>
          </a:xfrm>
          <a:prstGeom prst="ellipse">
            <a:avLst/>
          </a:prstGeom>
          <a:noFill/>
          <a:ln w="9525" cap="flat" cmpd="sng">
            <a:solidFill>
              <a:srgbClr val="07376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2" name="Google Shape;1332;p180"/>
          <p:cNvSpPr/>
          <p:nvPr/>
        </p:nvSpPr>
        <p:spPr>
          <a:xfrm>
            <a:off x="6685025" y="2065700"/>
            <a:ext cx="788100" cy="298500"/>
          </a:xfrm>
          <a:prstGeom prst="ellipse">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3" name="Google Shape;1333;p180"/>
          <p:cNvSpPr txBox="1"/>
          <p:nvPr/>
        </p:nvSpPr>
        <p:spPr>
          <a:xfrm>
            <a:off x="7847375" y="2763300"/>
            <a:ext cx="1048500" cy="522600"/>
          </a:xfrm>
          <a:prstGeom prst="rect">
            <a:avLst/>
          </a:prstGeom>
          <a:noFill/>
          <a:ln w="9525" cap="flat" cmpd="sng">
            <a:solidFill>
              <a:srgbClr val="073763"/>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pt-BR" sz="1100" b="1">
                <a:solidFill>
                  <a:srgbClr val="073763"/>
                </a:solidFill>
              </a:rPr>
              <a:t>Qual é seu papel?</a:t>
            </a:r>
          </a:p>
        </p:txBody>
      </p:sp>
      <p:sp>
        <p:nvSpPr>
          <p:cNvPr id="1334" name="Google Shape;1334;p180"/>
          <p:cNvSpPr txBox="1"/>
          <p:nvPr/>
        </p:nvSpPr>
        <p:spPr>
          <a:xfrm>
            <a:off x="7847375" y="2082300"/>
            <a:ext cx="1048500" cy="522600"/>
          </a:xfrm>
          <a:prstGeom prst="rect">
            <a:avLst/>
          </a:prstGeom>
          <a:noFill/>
          <a:ln w="9525" cap="flat" cmpd="sng">
            <a:solidFill>
              <a:srgbClr val="073763"/>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pt-BR" sz="1100" b="1">
                <a:solidFill>
                  <a:srgbClr val="073763"/>
                </a:solidFill>
              </a:rPr>
              <a:t>Leitura ou gravação?</a:t>
            </a:r>
          </a:p>
        </p:txBody>
      </p:sp>
      <p:cxnSp>
        <p:nvCxnSpPr>
          <p:cNvPr id="1335" name="Google Shape;1335;p180"/>
          <p:cNvCxnSpPr>
            <a:cxnSpLocks/>
            <a:stCxn id="1334" idx="1"/>
          </p:cNvCxnSpPr>
          <p:nvPr/>
        </p:nvCxnSpPr>
        <p:spPr>
          <a:xfrm flipH="1">
            <a:off x="5450375" y="2343600"/>
            <a:ext cx="2397000" cy="352500"/>
          </a:xfrm>
          <a:prstGeom prst="straightConnector1">
            <a:avLst/>
          </a:prstGeom>
          <a:noFill/>
          <a:ln w="9525" cap="flat" cmpd="sng">
            <a:solidFill>
              <a:schemeClr val="dk2"/>
            </a:solidFill>
            <a:prstDash val="solid"/>
            <a:round/>
            <a:headEnd type="none" w="med" len="med"/>
            <a:tailEnd type="triangle" w="med" len="med"/>
          </a:ln>
        </p:spPr>
      </p:cxnSp>
      <p:cxnSp>
        <p:nvCxnSpPr>
          <p:cNvPr id="1336" name="Google Shape;1336;p180"/>
          <p:cNvCxnSpPr>
            <a:cxnSpLocks/>
            <a:stCxn id="1333" idx="1"/>
          </p:cNvCxnSpPr>
          <p:nvPr/>
        </p:nvCxnSpPr>
        <p:spPr>
          <a:xfrm flipH="1">
            <a:off x="6213575" y="3024600"/>
            <a:ext cx="1633800" cy="459600"/>
          </a:xfrm>
          <a:prstGeom prst="straightConnector1">
            <a:avLst/>
          </a:prstGeom>
          <a:noFill/>
          <a:ln w="9525" cap="flat" cmpd="sng">
            <a:solidFill>
              <a:schemeClr val="dk2"/>
            </a:solidFill>
            <a:prstDash val="solid"/>
            <a:round/>
            <a:headEnd type="none" w="med" len="med"/>
            <a:tailEnd type="triangle" w="med" len="med"/>
          </a:ln>
        </p:spPr>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89"/>
        <p:cNvGrpSpPr/>
        <p:nvPr/>
      </p:nvGrpSpPr>
      <p:grpSpPr>
        <a:xfrm>
          <a:off x="0" y="0"/>
          <a:ext cx="0" cy="0"/>
          <a:chOff x="0" y="0"/>
          <a:chExt cx="0" cy="0"/>
        </a:xfrm>
      </p:grpSpPr>
      <p:sp>
        <p:nvSpPr>
          <p:cNvPr id="1090" name="Google Shape;1090;p159"/>
          <p:cNvSpPr txBox="1">
            <a:spLocks noGrp="1"/>
          </p:cNvSpPr>
          <p:nvPr>
            <p:ph type="title"/>
          </p:nvPr>
        </p:nvSpPr>
        <p:spPr>
          <a:xfrm>
            <a:off x="428740" y="47625"/>
            <a:ext cx="8286300" cy="7428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pt-BR" sz="2600" i="0" u="none" strike="noStrike" cap="none">
                <a:solidFill>
                  <a:srgbClr val="073763"/>
                </a:solidFill>
                <a:latin typeface="Salesforce Sans"/>
                <a:ea typeface="Salesforce Sans"/>
                <a:cs typeface="Salesforce Sans"/>
                <a:sym typeface="Salesforce Sans"/>
              </a:rPr>
              <a:t>Declaração prospectiva</a:t>
            </a:r>
          </a:p>
        </p:txBody>
      </p:sp>
      <p:sp>
        <p:nvSpPr>
          <p:cNvPr id="1091" name="Google Shape;1091;p159"/>
          <p:cNvSpPr txBox="1">
            <a:spLocks noGrp="1"/>
          </p:cNvSpPr>
          <p:nvPr>
            <p:ph type="body" idx="2"/>
          </p:nvPr>
        </p:nvSpPr>
        <p:spPr>
          <a:xfrm>
            <a:off x="428740" y="822884"/>
            <a:ext cx="8286600" cy="254100"/>
          </a:xfrm>
          <a:prstGeom prst="rect">
            <a:avLst/>
          </a:prstGeom>
        </p:spPr>
        <p:txBody>
          <a:bodyPr spcFirstLastPara="1" wrap="square" lIns="0" tIns="0" rIns="0" bIns="0" anchor="t" anchorCtr="0">
            <a:noAutofit/>
          </a:bodyPr>
          <a:lstStyle/>
          <a:p>
            <a:pPr marL="0" lvl="0" indent="0" algn="l" rtl="0">
              <a:spcBef>
                <a:spcPts val="0"/>
              </a:spcBef>
              <a:spcAft>
                <a:spcPts val="0"/>
              </a:spcAft>
              <a:buNone/>
            </a:pPr>
            <a:r>
              <a:rPr lang="pt-BR">
                <a:solidFill>
                  <a:srgbClr val="073763"/>
                </a:solidFill>
              </a:rPr>
              <a:t>Declaração de acordo com o Private Securities Litigation Reform Act de 1995</a:t>
            </a:r>
          </a:p>
          <a:p>
            <a:pPr marL="0" lvl="0" indent="0" algn="l" rtl="0">
              <a:spcBef>
                <a:spcPts val="200"/>
              </a:spcBef>
              <a:spcAft>
                <a:spcPts val="200"/>
              </a:spcAft>
              <a:buNone/>
            </a:pPr>
            <a:endParaRPr>
              <a:solidFill>
                <a:srgbClr val="073763"/>
              </a:solidFill>
            </a:endParaRPr>
          </a:p>
        </p:txBody>
      </p:sp>
      <p:sp>
        <p:nvSpPr>
          <p:cNvPr id="1092" name="Google Shape;1092;p159"/>
          <p:cNvSpPr txBox="1">
            <a:spLocks noGrp="1"/>
          </p:cNvSpPr>
          <p:nvPr>
            <p:ph type="body" idx="1"/>
          </p:nvPr>
        </p:nvSpPr>
        <p:spPr>
          <a:xfrm>
            <a:off x="428737" y="1208914"/>
            <a:ext cx="8286600" cy="31677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accent2"/>
              </a:buClr>
              <a:buSzPts val="1000"/>
              <a:buFont typeface="Arial"/>
              <a:buNone/>
            </a:pPr>
            <a:r>
              <a:rPr lang="pt-BR" sz="1000" b="0" i="0" u="none" strike="noStrike" cap="none" dirty="0">
                <a:solidFill>
                  <a:schemeClr val="accent2"/>
                </a:solidFill>
                <a:latin typeface="Arial"/>
                <a:ea typeface="Arial"/>
                <a:cs typeface="Arial"/>
                <a:sym typeface="Arial"/>
              </a:rPr>
              <a:t>Essa apresentação pode conter declarações prospectivas que envolvem riscos, incertezas e suposições. Se essas incertezas forem materializadas ou se alguma suposição se provar incorreta, os resultados da </a:t>
            </a:r>
            <a:r>
              <a:rPr lang="pt-BR" sz="1000" b="0" i="0" u="none" strike="noStrike" cap="none" dirty="0" err="1">
                <a:solidFill>
                  <a:schemeClr val="accent2"/>
                </a:solidFill>
                <a:latin typeface="Arial"/>
                <a:ea typeface="Arial"/>
                <a:cs typeface="Arial"/>
                <a:sym typeface="Arial"/>
              </a:rPr>
              <a:t>salesforce.com</a:t>
            </a:r>
            <a:r>
              <a:rPr lang="pt-BR" sz="1000" b="0" i="0" u="none" strike="noStrike" cap="none" dirty="0">
                <a:solidFill>
                  <a:schemeClr val="accent2"/>
                </a:solidFill>
                <a:latin typeface="Arial"/>
                <a:ea typeface="Arial"/>
                <a:cs typeface="Arial"/>
                <a:sym typeface="Arial"/>
              </a:rPr>
              <a:t>, inc. poderão ser materialmente diferentes dos resultados expressados ou implícitos pelas declarações prospectivas que fazemos. Todas as declarações diferentes de declarações de fatos históricos podem ser consideradas como prospectivas, incluindo qualquer projeção de disponibilidade de serviço ou produto, aumento de assinantes, ganhos, receitas ou outros itens financeiros e qualquer declaração referente a estratégias ou planos de gerenciamento para operações futuras, declaração de crença, qualquer declaração referente a desenvolvimentos de tecnologia ou serviços atualizados, planejados ou novos e contratos de cliente ou uso de nossos serviços.</a:t>
            </a:r>
          </a:p>
          <a:p>
            <a:pPr marL="0" marR="0" lvl="0" indent="0" algn="l" rtl="0">
              <a:lnSpc>
                <a:spcPct val="100000"/>
              </a:lnSpc>
              <a:spcBef>
                <a:spcPts val="700"/>
              </a:spcBef>
              <a:spcAft>
                <a:spcPts val="0"/>
              </a:spcAft>
              <a:buClr>
                <a:schemeClr val="accent2"/>
              </a:buClr>
              <a:buSzPts val="1000"/>
              <a:buFont typeface="Arial"/>
              <a:buNone/>
            </a:pPr>
            <a:r>
              <a:rPr lang="pt-BR" sz="1000" b="0" i="0" u="none" strike="noStrike" cap="none" dirty="0">
                <a:solidFill>
                  <a:schemeClr val="accent2"/>
                </a:solidFill>
                <a:latin typeface="Arial"/>
                <a:ea typeface="Arial"/>
                <a:cs typeface="Arial"/>
                <a:sym typeface="Arial"/>
              </a:rPr>
              <a:t>Os riscos e as incertezas mencionados acima incluem, entre outros, riscos associados a desenvolvimento e entrega de novas funcionalidades para nosso serviço, novos produtos e serviços, nosso novo modelo comercial, nossas perdas operacionais passadas, possíveis flutuações em nossos resultados operacionais e taxa de crescimento, interrupções ou atrasos em nossa hospedagem Web, violação de nossas medidas de segurança, </a:t>
            </a:r>
            <a:br>
              <a:rPr lang="pt-BR" sz="1000" b="0" i="0" u="none" strike="noStrike" cap="none" dirty="0">
                <a:solidFill>
                  <a:schemeClr val="accent2"/>
                </a:solidFill>
                <a:latin typeface="Arial"/>
                <a:ea typeface="Arial"/>
                <a:cs typeface="Arial"/>
                <a:sym typeface="Arial"/>
              </a:rPr>
            </a:br>
            <a:r>
              <a:rPr lang="pt-BR" sz="1000" b="0" i="0" u="none" strike="noStrike" cap="none" dirty="0">
                <a:solidFill>
                  <a:schemeClr val="accent2"/>
                </a:solidFill>
                <a:latin typeface="Arial"/>
                <a:ea typeface="Arial"/>
                <a:cs typeface="Arial"/>
                <a:sym typeface="Arial"/>
              </a:rPr>
              <a:t>o resultado de algum litígio, riscos associados a aquisições e fusões possíveis e concluídas, o mercado imaturo em que operamos, nosso histórico operacional relativamente limitado, nossa capacidade de expandir, reter e motivar nossos funcionários e gerenciar nosso crescimento, novos lançamentos de nossos serviços e implementação bem-sucedida de cliente, nosso histórico limitado de revenda de produtos que não são da </a:t>
            </a:r>
            <a:r>
              <a:rPr lang="pt-BR" sz="1000" b="0" i="0" u="none" strike="noStrike" cap="none" dirty="0" err="1">
                <a:solidFill>
                  <a:schemeClr val="accent2"/>
                </a:solidFill>
                <a:latin typeface="Arial"/>
                <a:ea typeface="Arial"/>
                <a:cs typeface="Arial"/>
                <a:sym typeface="Arial"/>
              </a:rPr>
              <a:t>salesforce.com</a:t>
            </a:r>
            <a:r>
              <a:rPr lang="pt-BR" sz="1000" b="0" i="0" u="none" strike="noStrike" cap="none" dirty="0">
                <a:solidFill>
                  <a:schemeClr val="accent2"/>
                </a:solidFill>
                <a:latin typeface="Arial"/>
                <a:ea typeface="Arial"/>
                <a:cs typeface="Arial"/>
                <a:sym typeface="Arial"/>
              </a:rPr>
              <a:t> e utilização e venda para grandes clientes empresariais. Mais informações sobre possíveis fatores que podem afetar os resultados financeiros da </a:t>
            </a:r>
            <a:r>
              <a:rPr lang="pt-BR" sz="1000" b="0" i="0" u="none" strike="noStrike" cap="none" dirty="0" err="1">
                <a:solidFill>
                  <a:schemeClr val="accent2"/>
                </a:solidFill>
                <a:latin typeface="Arial"/>
                <a:ea typeface="Arial"/>
                <a:cs typeface="Arial"/>
                <a:sym typeface="Arial"/>
              </a:rPr>
              <a:t>salesforce.com</a:t>
            </a:r>
            <a:r>
              <a:rPr lang="pt-BR" sz="1000" b="0" i="0" u="none" strike="noStrike" cap="none" dirty="0">
                <a:solidFill>
                  <a:schemeClr val="accent2"/>
                </a:solidFill>
                <a:latin typeface="Arial"/>
                <a:ea typeface="Arial"/>
                <a:cs typeface="Arial"/>
                <a:sym typeface="Arial"/>
              </a:rPr>
              <a:t>, inc. estão inclusas em nosso relatório anual no Formulário 10-K para o ano fiscal mais recente e em nosso relatório trimestral no Formulário 10-Q para o trimestre fiscal mais recente. Esses documentos e outros que contém descobertas importantes estão disponíveis na seção de Registros SEC da seção de informação do investidor de nosso site.</a:t>
            </a:r>
          </a:p>
          <a:p>
            <a:pPr marL="0" marR="0" lvl="0" indent="0" algn="l" rtl="0">
              <a:lnSpc>
                <a:spcPct val="100000"/>
              </a:lnSpc>
              <a:spcBef>
                <a:spcPts val="700"/>
              </a:spcBef>
              <a:spcAft>
                <a:spcPts val="0"/>
              </a:spcAft>
              <a:buClr>
                <a:schemeClr val="accent2"/>
              </a:buClr>
              <a:buSzPts val="1000"/>
              <a:buFont typeface="Arial"/>
              <a:buNone/>
            </a:pPr>
            <a:r>
              <a:rPr lang="pt-BR" sz="1000" b="0" i="0" u="none" strike="noStrike" cap="none" dirty="0">
                <a:solidFill>
                  <a:schemeClr val="accent2"/>
                </a:solidFill>
                <a:latin typeface="Arial"/>
                <a:ea typeface="Arial"/>
                <a:cs typeface="Arial"/>
                <a:sym typeface="Arial"/>
              </a:rPr>
              <a:t>Quaisquer serviços ou recursos não lançados, mencionados neste ou em outras apresentações, comunicado de imprensa ou declarações públicas, não estão atualmente disponíveis e podem não ser entregues pontualmente ou podem, até mesmo, nunca serem entregues. Os clientes que comprarem nossos serviços devem tomar suas decisões de compra com base nos recursos atualmente disponíveis. A </a:t>
            </a:r>
            <a:r>
              <a:rPr lang="pt-BR" sz="1000" b="0" i="0" u="none" strike="noStrike" cap="none" dirty="0" err="1">
                <a:solidFill>
                  <a:schemeClr val="accent2"/>
                </a:solidFill>
                <a:latin typeface="Arial"/>
                <a:ea typeface="Arial"/>
                <a:cs typeface="Arial"/>
                <a:sym typeface="Arial"/>
              </a:rPr>
              <a:t>Salesforce.com</a:t>
            </a:r>
            <a:r>
              <a:rPr lang="pt-BR" sz="1000" b="0" i="0" u="none" strike="noStrike" cap="none" dirty="0">
                <a:solidFill>
                  <a:schemeClr val="accent2"/>
                </a:solidFill>
                <a:latin typeface="Arial"/>
                <a:ea typeface="Arial"/>
                <a:cs typeface="Arial"/>
                <a:sym typeface="Arial"/>
              </a:rPr>
              <a:t>, inc. não assume obrigações e não pretende atualizar essas declarações futuras.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340"/>
        <p:cNvGrpSpPr/>
        <p:nvPr/>
      </p:nvGrpSpPr>
      <p:grpSpPr>
        <a:xfrm>
          <a:off x="0" y="0"/>
          <a:ext cx="0" cy="0"/>
          <a:chOff x="0" y="0"/>
          <a:chExt cx="0" cy="0"/>
        </a:xfrm>
      </p:grpSpPr>
      <p:pic>
        <p:nvPicPr>
          <p:cNvPr id="1341" name="Google Shape;1341;p181"/>
          <p:cNvPicPr preferRelativeResize="0"/>
          <p:nvPr/>
        </p:nvPicPr>
        <p:blipFill>
          <a:blip r:embed="rId3">
            <a:alphaModFix/>
          </a:blip>
          <a:stretch>
            <a:fillRect/>
          </a:stretch>
        </p:blipFill>
        <p:spPr>
          <a:xfrm>
            <a:off x="152400" y="152400"/>
            <a:ext cx="6614933" cy="4838701"/>
          </a:xfrm>
          <a:prstGeom prst="rect">
            <a:avLst/>
          </a:prstGeom>
          <a:noFill/>
          <a:ln>
            <a:noFill/>
          </a:ln>
        </p:spPr>
      </p:pic>
      <p:sp>
        <p:nvSpPr>
          <p:cNvPr id="1342" name="Google Shape;1342;p181"/>
          <p:cNvSpPr/>
          <p:nvPr/>
        </p:nvSpPr>
        <p:spPr>
          <a:xfrm>
            <a:off x="1617725" y="788125"/>
            <a:ext cx="1451700" cy="257100"/>
          </a:xfrm>
          <a:prstGeom prst="ellipse">
            <a:avLst/>
          </a:prstGeom>
          <a:noFill/>
          <a:ln w="9525" cap="flat" cmpd="sng">
            <a:solidFill>
              <a:srgbClr val="07376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3" name="Google Shape;1343;p181"/>
          <p:cNvSpPr/>
          <p:nvPr/>
        </p:nvSpPr>
        <p:spPr>
          <a:xfrm>
            <a:off x="788125" y="1037000"/>
            <a:ext cx="265500" cy="157500"/>
          </a:xfrm>
          <a:prstGeom prst="ellipse">
            <a:avLst/>
          </a:prstGeom>
          <a:noFill/>
          <a:ln w="9525" cap="flat" cmpd="sng">
            <a:solidFill>
              <a:srgbClr val="07376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347"/>
        <p:cNvGrpSpPr/>
        <p:nvPr/>
      </p:nvGrpSpPr>
      <p:grpSpPr>
        <a:xfrm>
          <a:off x="0" y="0"/>
          <a:ext cx="0" cy="0"/>
          <a:chOff x="0" y="0"/>
          <a:chExt cx="0" cy="0"/>
        </a:xfrm>
      </p:grpSpPr>
      <p:sp>
        <p:nvSpPr>
          <p:cNvPr id="1348" name="Google Shape;1348;p182"/>
          <p:cNvSpPr txBox="1"/>
          <p:nvPr/>
        </p:nvSpPr>
        <p:spPr>
          <a:xfrm>
            <a:off x="352550" y="80376"/>
            <a:ext cx="8286600" cy="5253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pt-BR" sz="2300" b="1">
                <a:latin typeface="Salesforce Sans"/>
                <a:ea typeface="Salesforce Sans"/>
                <a:cs typeface="Salesforce Sans"/>
                <a:sym typeface="Salesforce Sans"/>
                <a:hlinkClick r:id="rId3"/>
              </a:rPr>
              <a:t>Planilha de trabalho de auditoria do usuário</a:t>
            </a:r>
          </a:p>
        </p:txBody>
      </p:sp>
      <p:sp>
        <p:nvSpPr>
          <p:cNvPr id="1349" name="Google Shape;1349;p182"/>
          <p:cNvSpPr txBox="1">
            <a:spLocks noGrp="1"/>
          </p:cNvSpPr>
          <p:nvPr>
            <p:ph type="body" idx="4294967295"/>
          </p:nvPr>
        </p:nvSpPr>
        <p:spPr>
          <a:xfrm>
            <a:off x="352550" y="594275"/>
            <a:ext cx="6972600" cy="3615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pt-BR" sz="1700">
                <a:solidFill>
                  <a:srgbClr val="205CA0"/>
                </a:solidFill>
                <a:latin typeface="Salesforce Sans"/>
                <a:ea typeface="Salesforce Sans"/>
                <a:cs typeface="Salesforce Sans"/>
                <a:sym typeface="Salesforce Sans"/>
              </a:rPr>
              <a:t>Ajuda para determinar papéis e permissões para sua equipe</a:t>
            </a:r>
          </a:p>
        </p:txBody>
      </p:sp>
      <p:pic>
        <p:nvPicPr>
          <p:cNvPr id="1350" name="Google Shape;1350;p182"/>
          <p:cNvPicPr preferRelativeResize="0"/>
          <p:nvPr/>
        </p:nvPicPr>
        <p:blipFill>
          <a:blip r:embed="rId4">
            <a:alphaModFix/>
          </a:blip>
          <a:stretch>
            <a:fillRect/>
          </a:stretch>
        </p:blipFill>
        <p:spPr>
          <a:xfrm>
            <a:off x="381000" y="1336771"/>
            <a:ext cx="7877109" cy="3654329"/>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354"/>
        <p:cNvGrpSpPr/>
        <p:nvPr/>
      </p:nvGrpSpPr>
      <p:grpSpPr>
        <a:xfrm>
          <a:off x="0" y="0"/>
          <a:ext cx="0" cy="0"/>
          <a:chOff x="0" y="0"/>
          <a:chExt cx="0" cy="0"/>
        </a:xfrm>
      </p:grpSpPr>
      <p:sp>
        <p:nvSpPr>
          <p:cNvPr id="1355" name="Google Shape;1355;p183"/>
          <p:cNvSpPr txBox="1">
            <a:spLocks noGrp="1"/>
          </p:cNvSpPr>
          <p:nvPr>
            <p:ph type="title"/>
          </p:nvPr>
        </p:nvSpPr>
        <p:spPr>
          <a:xfrm>
            <a:off x="371572" y="104777"/>
            <a:ext cx="8286600" cy="7425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pt-BR"/>
              <a:t>Estrutura da equipe operacional do B2B Commerce</a:t>
            </a:r>
          </a:p>
        </p:txBody>
      </p:sp>
      <p:sp>
        <p:nvSpPr>
          <p:cNvPr id="1356" name="Google Shape;1356;p183"/>
          <p:cNvSpPr txBox="1">
            <a:spLocks noGrp="1"/>
          </p:cNvSpPr>
          <p:nvPr>
            <p:ph type="body" idx="2"/>
          </p:nvPr>
        </p:nvSpPr>
        <p:spPr>
          <a:xfrm>
            <a:off x="377134" y="726720"/>
            <a:ext cx="8286600" cy="230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pt-BR"/>
              <a:t>Após o lançamento da estrutura operacional</a:t>
            </a:r>
          </a:p>
        </p:txBody>
      </p:sp>
      <p:grpSp>
        <p:nvGrpSpPr>
          <p:cNvPr id="1357" name="Google Shape;1357;p183"/>
          <p:cNvGrpSpPr/>
          <p:nvPr/>
        </p:nvGrpSpPr>
        <p:grpSpPr>
          <a:xfrm>
            <a:off x="87300" y="1629767"/>
            <a:ext cx="8676300" cy="1068000"/>
            <a:chOff x="87300" y="1782167"/>
            <a:chExt cx="8676300" cy="1068000"/>
          </a:xfrm>
        </p:grpSpPr>
        <p:sp>
          <p:nvSpPr>
            <p:cNvPr id="1358" name="Google Shape;1358;p183"/>
            <p:cNvSpPr/>
            <p:nvPr/>
          </p:nvSpPr>
          <p:spPr>
            <a:xfrm>
              <a:off x="380400" y="2049176"/>
              <a:ext cx="1180200" cy="5340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pt-BR" sz="900">
                  <a:solidFill>
                    <a:schemeClr val="lt1"/>
                  </a:solidFill>
                </a:rPr>
                <a:t>Desenvolvedores ou integrador do sistema</a:t>
              </a:r>
            </a:p>
          </p:txBody>
        </p:sp>
        <p:sp>
          <p:nvSpPr>
            <p:cNvPr id="1359" name="Google Shape;1359;p183"/>
            <p:cNvSpPr/>
            <p:nvPr/>
          </p:nvSpPr>
          <p:spPr>
            <a:xfrm>
              <a:off x="2706600" y="2049187"/>
              <a:ext cx="1180200" cy="5340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br>
                <a:rPr lang="pt-BR" sz="900">
                  <a:solidFill>
                    <a:schemeClr val="lt1"/>
                  </a:solidFill>
                </a:rPr>
              </a:br>
              <a:r>
                <a:rPr lang="pt-BR" sz="900">
                  <a:solidFill>
                    <a:schemeClr val="lt1"/>
                  </a:solidFill>
                </a:rPr>
                <a:t>Suporte ao cliente </a:t>
              </a:r>
            </a:p>
            <a:p>
              <a:pPr marL="0" lvl="0" indent="0" algn="ctr" rtl="0">
                <a:spcBef>
                  <a:spcPts val="0"/>
                </a:spcBef>
                <a:spcAft>
                  <a:spcPts val="0"/>
                </a:spcAft>
                <a:buNone/>
              </a:pPr>
              <a:endParaRPr sz="900">
                <a:solidFill>
                  <a:schemeClr val="lt1"/>
                </a:solidFill>
              </a:endParaRPr>
            </a:p>
          </p:txBody>
        </p:sp>
        <p:sp>
          <p:nvSpPr>
            <p:cNvPr id="1360" name="Google Shape;1360;p183"/>
            <p:cNvSpPr/>
            <p:nvPr/>
          </p:nvSpPr>
          <p:spPr>
            <a:xfrm>
              <a:off x="3925800" y="2049187"/>
              <a:ext cx="1180200" cy="5340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pt-BR" sz="900">
                  <a:solidFill>
                    <a:schemeClr val="lt1"/>
                  </a:solidFill>
                </a:rPr>
                <a:t>Marketing e merchandising</a:t>
              </a:r>
            </a:p>
          </p:txBody>
        </p:sp>
        <p:sp>
          <p:nvSpPr>
            <p:cNvPr id="1361" name="Google Shape;1361;p183"/>
            <p:cNvSpPr/>
            <p:nvPr/>
          </p:nvSpPr>
          <p:spPr>
            <a:xfrm>
              <a:off x="5145000" y="2049187"/>
              <a:ext cx="1180200" cy="5340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pt-BR" sz="900">
                  <a:solidFill>
                    <a:schemeClr val="lt1"/>
                  </a:solidFill>
                </a:rPr>
                <a:t>Feedback e análise, relatórios</a:t>
              </a:r>
            </a:p>
          </p:txBody>
        </p:sp>
        <p:sp>
          <p:nvSpPr>
            <p:cNvPr id="1362" name="Google Shape;1362;p183"/>
            <p:cNvSpPr/>
            <p:nvPr/>
          </p:nvSpPr>
          <p:spPr>
            <a:xfrm>
              <a:off x="6364200" y="2049187"/>
              <a:ext cx="1180200" cy="5340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pt-BR" sz="900">
                  <a:solidFill>
                    <a:schemeClr val="lt1"/>
                  </a:solidFill>
                </a:rPr>
                <a:t>Treinamento e integração</a:t>
              </a:r>
            </a:p>
          </p:txBody>
        </p:sp>
        <p:sp>
          <p:nvSpPr>
            <p:cNvPr id="1363" name="Google Shape;1363;p183"/>
            <p:cNvSpPr/>
            <p:nvPr/>
          </p:nvSpPr>
          <p:spPr>
            <a:xfrm>
              <a:off x="7583400" y="2049187"/>
              <a:ext cx="1180200" cy="5340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br>
                <a:rPr lang="pt-BR" sz="900">
                  <a:solidFill>
                    <a:schemeClr val="lt1"/>
                  </a:solidFill>
                </a:rPr>
              </a:br>
              <a:r>
                <a:rPr lang="pt-BR" sz="900">
                  <a:solidFill>
                    <a:schemeClr val="lt1"/>
                  </a:solidFill>
                </a:rPr>
                <a:t>Proprietário do produto</a:t>
              </a:r>
            </a:p>
            <a:p>
              <a:pPr marL="0" lvl="0" indent="0" algn="ctr" rtl="0">
                <a:spcBef>
                  <a:spcPts val="0"/>
                </a:spcBef>
                <a:spcAft>
                  <a:spcPts val="0"/>
                </a:spcAft>
                <a:buNone/>
              </a:pPr>
              <a:endParaRPr sz="900">
                <a:solidFill>
                  <a:schemeClr val="lt1"/>
                </a:solidFill>
              </a:endParaRPr>
            </a:p>
          </p:txBody>
        </p:sp>
        <p:sp>
          <p:nvSpPr>
            <p:cNvPr id="1364" name="Google Shape;1364;p183"/>
            <p:cNvSpPr/>
            <p:nvPr/>
          </p:nvSpPr>
          <p:spPr>
            <a:xfrm>
              <a:off x="1599600" y="2049187"/>
              <a:ext cx="1068000" cy="5340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br>
                <a:rPr lang="pt-BR" sz="900">
                  <a:solidFill>
                    <a:schemeClr val="lt1"/>
                  </a:solidFill>
                </a:rPr>
              </a:br>
              <a:r>
                <a:rPr lang="pt-BR" sz="900">
                  <a:solidFill>
                    <a:schemeClr val="lt1"/>
                  </a:solidFill>
                </a:rPr>
                <a:t>Administrador</a:t>
              </a:r>
            </a:p>
            <a:p>
              <a:pPr marL="0" lvl="0" indent="0" algn="ctr" rtl="0">
                <a:spcBef>
                  <a:spcPts val="0"/>
                </a:spcBef>
                <a:spcAft>
                  <a:spcPts val="0"/>
                </a:spcAft>
                <a:buClr>
                  <a:srgbClr val="000000"/>
                </a:buClr>
                <a:buSzPts val="1100"/>
                <a:buFont typeface="Arial"/>
                <a:buNone/>
              </a:pPr>
              <a:endParaRPr sz="900" dirty="0">
                <a:solidFill>
                  <a:schemeClr val="lt1"/>
                </a:solidFill>
              </a:endParaRPr>
            </a:p>
          </p:txBody>
        </p:sp>
        <p:sp>
          <p:nvSpPr>
            <p:cNvPr id="1365" name="Google Shape;1365;p183"/>
            <p:cNvSpPr txBox="1"/>
            <p:nvPr/>
          </p:nvSpPr>
          <p:spPr>
            <a:xfrm rot="-5400000">
              <a:off x="-319650" y="2189117"/>
              <a:ext cx="1068000" cy="254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pt-BR" sz="1000" b="1">
                  <a:solidFill>
                    <a:schemeClr val="accent1"/>
                  </a:solidFill>
                </a:rPr>
                <a:t>NÍVEL 4</a:t>
              </a:r>
            </a:p>
          </p:txBody>
        </p:sp>
      </p:grpSp>
      <p:cxnSp>
        <p:nvCxnSpPr>
          <p:cNvPr id="1366" name="Google Shape;1366;p183"/>
          <p:cNvCxnSpPr/>
          <p:nvPr/>
        </p:nvCxnSpPr>
        <p:spPr>
          <a:xfrm>
            <a:off x="399675" y="1815086"/>
            <a:ext cx="8352000" cy="0"/>
          </a:xfrm>
          <a:prstGeom prst="straightConnector1">
            <a:avLst/>
          </a:prstGeom>
          <a:noFill/>
          <a:ln w="9525" cap="flat" cmpd="sng">
            <a:solidFill>
              <a:schemeClr val="accent1"/>
            </a:solidFill>
            <a:prstDash val="solid"/>
            <a:round/>
            <a:headEnd type="oval" w="med" len="med"/>
            <a:tailEnd type="oval" w="med" len="med"/>
          </a:ln>
        </p:spPr>
      </p:cxnSp>
      <p:sp>
        <p:nvSpPr>
          <p:cNvPr id="1367" name="Google Shape;1367;p183"/>
          <p:cNvSpPr/>
          <p:nvPr/>
        </p:nvSpPr>
        <p:spPr>
          <a:xfrm>
            <a:off x="2711612" y="2797863"/>
            <a:ext cx="1180200" cy="534300"/>
          </a:xfrm>
          <a:prstGeom prst="rect">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pt-BR" sz="900">
                <a:solidFill>
                  <a:schemeClr val="lt1"/>
                </a:solidFill>
              </a:rPr>
              <a:t>Suporte ao cliente </a:t>
            </a:r>
          </a:p>
        </p:txBody>
      </p:sp>
      <p:sp>
        <p:nvSpPr>
          <p:cNvPr id="1368" name="Google Shape;1368;p183"/>
          <p:cNvSpPr/>
          <p:nvPr/>
        </p:nvSpPr>
        <p:spPr>
          <a:xfrm>
            <a:off x="380400" y="2797859"/>
            <a:ext cx="1180200" cy="534300"/>
          </a:xfrm>
          <a:prstGeom prst="rect">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br>
              <a:rPr lang="pt-BR" sz="900">
                <a:solidFill>
                  <a:schemeClr val="lt1"/>
                </a:solidFill>
              </a:rPr>
            </a:br>
            <a:r>
              <a:rPr lang="pt-BR" sz="900">
                <a:solidFill>
                  <a:schemeClr val="lt1"/>
                </a:solidFill>
              </a:rPr>
              <a:t>Desenvolvedores ou integradores do sistema</a:t>
            </a:r>
          </a:p>
          <a:p>
            <a:pPr marL="0" lvl="0" indent="0" algn="ctr" rtl="0">
              <a:spcBef>
                <a:spcPts val="0"/>
              </a:spcBef>
              <a:spcAft>
                <a:spcPts val="0"/>
              </a:spcAft>
              <a:buNone/>
            </a:pPr>
            <a:endParaRPr sz="900" dirty="0">
              <a:solidFill>
                <a:schemeClr val="lt1"/>
              </a:solidFill>
            </a:endParaRPr>
          </a:p>
        </p:txBody>
      </p:sp>
      <p:sp>
        <p:nvSpPr>
          <p:cNvPr id="1369" name="Google Shape;1369;p183"/>
          <p:cNvSpPr/>
          <p:nvPr/>
        </p:nvSpPr>
        <p:spPr>
          <a:xfrm>
            <a:off x="5154176" y="2797863"/>
            <a:ext cx="1180200" cy="534300"/>
          </a:xfrm>
          <a:prstGeom prst="rect">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900" dirty="0">
              <a:solidFill>
                <a:schemeClr val="lt1"/>
              </a:solidFill>
            </a:endParaRPr>
          </a:p>
          <a:p>
            <a:pPr marL="0" lvl="0" indent="0" algn="ctr" rtl="0">
              <a:spcBef>
                <a:spcPts val="0"/>
              </a:spcBef>
              <a:spcAft>
                <a:spcPts val="0"/>
              </a:spcAft>
              <a:buNone/>
            </a:pPr>
            <a:r>
              <a:rPr lang="pt-BR" sz="900">
                <a:solidFill>
                  <a:schemeClr val="lt1"/>
                </a:solidFill>
              </a:rPr>
              <a:t>Feedback e análise, relatórios</a:t>
            </a:r>
          </a:p>
          <a:p>
            <a:pPr marL="0" lvl="0" indent="0" algn="ctr" rtl="0">
              <a:spcBef>
                <a:spcPts val="0"/>
              </a:spcBef>
              <a:spcAft>
                <a:spcPts val="0"/>
              </a:spcAft>
              <a:buNone/>
            </a:pPr>
            <a:endParaRPr sz="900" dirty="0">
              <a:solidFill>
                <a:schemeClr val="lt1"/>
              </a:solidFill>
            </a:endParaRPr>
          </a:p>
        </p:txBody>
      </p:sp>
      <p:sp>
        <p:nvSpPr>
          <p:cNvPr id="1370" name="Google Shape;1370;p183"/>
          <p:cNvSpPr/>
          <p:nvPr/>
        </p:nvSpPr>
        <p:spPr>
          <a:xfrm>
            <a:off x="1597922" y="2797859"/>
            <a:ext cx="1068000" cy="534300"/>
          </a:xfrm>
          <a:prstGeom prst="rect">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pt-BR" sz="900">
                <a:solidFill>
                  <a:schemeClr val="lt1"/>
                </a:solidFill>
              </a:rPr>
              <a:t>Administrador</a:t>
            </a:r>
          </a:p>
        </p:txBody>
      </p:sp>
      <p:sp>
        <p:nvSpPr>
          <p:cNvPr id="1371" name="Google Shape;1371;p183"/>
          <p:cNvSpPr/>
          <p:nvPr/>
        </p:nvSpPr>
        <p:spPr>
          <a:xfrm>
            <a:off x="3932489" y="2794847"/>
            <a:ext cx="1180200" cy="534300"/>
          </a:xfrm>
          <a:prstGeom prst="rect">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pt-BR" sz="900">
                <a:solidFill>
                  <a:schemeClr val="lt1"/>
                </a:solidFill>
              </a:rPr>
              <a:t>Marketing e merchandising</a:t>
            </a:r>
          </a:p>
        </p:txBody>
      </p:sp>
      <p:sp>
        <p:nvSpPr>
          <p:cNvPr id="1372" name="Google Shape;1372;p183"/>
          <p:cNvSpPr txBox="1"/>
          <p:nvPr/>
        </p:nvSpPr>
        <p:spPr>
          <a:xfrm rot="-5400000">
            <a:off x="-336402" y="2912439"/>
            <a:ext cx="1068000" cy="254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pt-BR" sz="1000" b="1">
                <a:solidFill>
                  <a:schemeClr val="dk1"/>
                </a:solidFill>
              </a:rPr>
              <a:t>NÍVEL 3</a:t>
            </a:r>
          </a:p>
        </p:txBody>
      </p:sp>
      <p:cxnSp>
        <p:nvCxnSpPr>
          <p:cNvPr id="1373" name="Google Shape;1373;p183"/>
          <p:cNvCxnSpPr/>
          <p:nvPr/>
        </p:nvCxnSpPr>
        <p:spPr>
          <a:xfrm rot="10800000" flipH="1">
            <a:off x="387275" y="2711277"/>
            <a:ext cx="5943300" cy="4800"/>
          </a:xfrm>
          <a:prstGeom prst="straightConnector1">
            <a:avLst/>
          </a:prstGeom>
          <a:noFill/>
          <a:ln w="9525" cap="flat" cmpd="sng">
            <a:solidFill>
              <a:schemeClr val="accent1"/>
            </a:solidFill>
            <a:prstDash val="solid"/>
            <a:round/>
            <a:headEnd type="oval" w="med" len="med"/>
            <a:tailEnd type="oval" w="med" len="med"/>
          </a:ln>
        </p:spPr>
      </p:cxnSp>
      <p:grpSp>
        <p:nvGrpSpPr>
          <p:cNvPr id="1374" name="Google Shape;1374;p183"/>
          <p:cNvGrpSpPr/>
          <p:nvPr/>
        </p:nvGrpSpPr>
        <p:grpSpPr>
          <a:xfrm>
            <a:off x="380550" y="1200300"/>
            <a:ext cx="8371124" cy="406200"/>
            <a:chOff x="380550" y="1200300"/>
            <a:chExt cx="8371124" cy="406200"/>
          </a:xfrm>
        </p:grpSpPr>
        <p:sp>
          <p:nvSpPr>
            <p:cNvPr id="1375" name="Google Shape;1375;p183"/>
            <p:cNvSpPr txBox="1"/>
            <p:nvPr/>
          </p:nvSpPr>
          <p:spPr>
            <a:xfrm>
              <a:off x="3043912" y="1200300"/>
              <a:ext cx="3044400" cy="406200"/>
            </a:xfrm>
            <a:prstGeom prst="rect">
              <a:avLst/>
            </a:prstGeom>
            <a:solidFill>
              <a:schemeClr val="accent2"/>
            </a:solidFill>
            <a:ln>
              <a:noFill/>
            </a:ln>
          </p:spPr>
          <p:txBody>
            <a:bodyPr spcFirstLastPara="1" wrap="square" lIns="68575" tIns="68575" rIns="68575" bIns="68575" anchor="ctr" anchorCtr="0">
              <a:noAutofit/>
            </a:bodyPr>
            <a:lstStyle/>
            <a:p>
              <a:pPr marL="0" lvl="0" indent="0" algn="ctr" rtl="0">
                <a:spcBef>
                  <a:spcPts val="0"/>
                </a:spcBef>
                <a:spcAft>
                  <a:spcPts val="0"/>
                </a:spcAft>
                <a:buNone/>
              </a:pPr>
              <a:r>
                <a:rPr lang="pt-BR" sz="1000" b="1">
                  <a:solidFill>
                    <a:schemeClr val="lt1"/>
                  </a:solidFill>
                </a:rPr>
                <a:t>Liderança de comércio </a:t>
              </a:r>
              <a:br>
                <a:rPr lang="pt-BR" sz="1000" b="1">
                  <a:solidFill>
                    <a:schemeClr val="lt1"/>
                  </a:solidFill>
                </a:rPr>
              </a:br>
              <a:r>
                <a:rPr lang="pt-BR" sz="1000" b="1">
                  <a:solidFill>
                    <a:schemeClr val="lt1"/>
                  </a:solidFill>
                </a:rPr>
                <a:t>(inclui propriedade de roteiro digital)</a:t>
              </a:r>
              <a:r>
                <a:rPr lang="pt-BR" sz="1000" b="1">
                  <a:solidFill>
                    <a:srgbClr val="FFFFFF"/>
                  </a:solidFill>
                </a:rPr>
                <a:t> </a:t>
              </a:r>
            </a:p>
          </p:txBody>
        </p:sp>
        <p:sp>
          <p:nvSpPr>
            <p:cNvPr id="1376" name="Google Shape;1376;p183"/>
            <p:cNvSpPr txBox="1"/>
            <p:nvPr/>
          </p:nvSpPr>
          <p:spPr>
            <a:xfrm>
              <a:off x="380550" y="1200300"/>
              <a:ext cx="2594400" cy="406200"/>
            </a:xfrm>
            <a:prstGeom prst="rect">
              <a:avLst/>
            </a:prstGeom>
            <a:solidFill>
              <a:schemeClr val="accent2"/>
            </a:solidFill>
            <a:ln>
              <a:noFill/>
            </a:ln>
          </p:spPr>
          <p:txBody>
            <a:bodyPr spcFirstLastPara="1" wrap="square" lIns="68575" tIns="68575" rIns="68575" bIns="68575" anchor="ctr" anchorCtr="0">
              <a:noAutofit/>
            </a:bodyPr>
            <a:lstStyle/>
            <a:p>
              <a:pPr marL="0" lvl="0" indent="0" algn="ctr" rtl="0">
                <a:spcBef>
                  <a:spcPts val="0"/>
                </a:spcBef>
                <a:spcAft>
                  <a:spcPts val="0"/>
                </a:spcAft>
                <a:buNone/>
              </a:pPr>
              <a:r>
                <a:rPr lang="pt-BR" sz="1000" b="1">
                  <a:solidFill>
                    <a:srgbClr val="FFFFFF"/>
                  </a:solidFill>
                </a:rPr>
                <a:t>Liderança de operações de comércio</a:t>
              </a:r>
            </a:p>
          </p:txBody>
        </p:sp>
        <p:sp>
          <p:nvSpPr>
            <p:cNvPr id="1377" name="Google Shape;1377;p183"/>
            <p:cNvSpPr txBox="1"/>
            <p:nvPr/>
          </p:nvSpPr>
          <p:spPr>
            <a:xfrm>
              <a:off x="6157274" y="1200300"/>
              <a:ext cx="2594400" cy="406200"/>
            </a:xfrm>
            <a:prstGeom prst="rect">
              <a:avLst/>
            </a:prstGeom>
            <a:solidFill>
              <a:schemeClr val="accent2"/>
            </a:solidFill>
            <a:ln>
              <a:noFill/>
            </a:ln>
          </p:spPr>
          <p:txBody>
            <a:bodyPr spcFirstLastPara="1" wrap="square" lIns="68575" tIns="68575" rIns="68575" bIns="68575" anchor="ctr" anchorCtr="0">
              <a:noAutofit/>
            </a:bodyPr>
            <a:lstStyle/>
            <a:p>
              <a:pPr marL="0" lvl="0" indent="0" algn="ctr" rtl="0">
                <a:spcBef>
                  <a:spcPts val="0"/>
                </a:spcBef>
                <a:spcAft>
                  <a:spcPts val="0"/>
                </a:spcAft>
                <a:buNone/>
              </a:pPr>
              <a:r>
                <a:rPr lang="pt-BR" sz="1000" b="1">
                  <a:solidFill>
                    <a:srgbClr val="FFFFFF"/>
                  </a:solidFill>
                </a:rPr>
                <a:t>Liderança de TI</a:t>
              </a:r>
            </a:p>
          </p:txBody>
        </p:sp>
      </p:grpSp>
      <p:grpSp>
        <p:nvGrpSpPr>
          <p:cNvPr id="1378" name="Google Shape;1378;p183"/>
          <p:cNvGrpSpPr/>
          <p:nvPr/>
        </p:nvGrpSpPr>
        <p:grpSpPr>
          <a:xfrm>
            <a:off x="71919" y="3364080"/>
            <a:ext cx="5047960" cy="1068000"/>
            <a:chOff x="71919" y="3364080"/>
            <a:chExt cx="5047960" cy="1068000"/>
          </a:xfrm>
        </p:grpSpPr>
        <p:sp>
          <p:nvSpPr>
            <p:cNvPr id="1379" name="Google Shape;1379;p183"/>
            <p:cNvSpPr/>
            <p:nvPr/>
          </p:nvSpPr>
          <p:spPr>
            <a:xfrm>
              <a:off x="1611003" y="3692305"/>
              <a:ext cx="1068000" cy="4800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pt-BR" sz="900">
                  <a:solidFill>
                    <a:srgbClr val="FFFFFF"/>
                  </a:solidFill>
                </a:rPr>
                <a:t>Administrador</a:t>
              </a:r>
            </a:p>
          </p:txBody>
        </p:sp>
        <p:sp>
          <p:nvSpPr>
            <p:cNvPr id="1380" name="Google Shape;1380;p183"/>
            <p:cNvSpPr/>
            <p:nvPr/>
          </p:nvSpPr>
          <p:spPr>
            <a:xfrm>
              <a:off x="391800" y="3692313"/>
              <a:ext cx="1180200" cy="4800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pt-BR" sz="900">
                  <a:solidFill>
                    <a:schemeClr val="lt1"/>
                  </a:solidFill>
                </a:rPr>
                <a:t>Desenvolvedores ou integrador do sistema</a:t>
              </a:r>
            </a:p>
          </p:txBody>
        </p:sp>
        <p:sp>
          <p:nvSpPr>
            <p:cNvPr id="1381" name="Google Shape;1381;p183"/>
            <p:cNvSpPr/>
            <p:nvPr/>
          </p:nvSpPr>
          <p:spPr>
            <a:xfrm>
              <a:off x="2720484" y="3692313"/>
              <a:ext cx="1180200" cy="4800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pt-BR" sz="900">
                  <a:solidFill>
                    <a:srgbClr val="FFFFFF"/>
                  </a:solidFill>
                </a:rPr>
                <a:t>Suporte ao cliente </a:t>
              </a:r>
            </a:p>
          </p:txBody>
        </p:sp>
        <p:sp>
          <p:nvSpPr>
            <p:cNvPr id="1382" name="Google Shape;1382;p183"/>
            <p:cNvSpPr txBox="1"/>
            <p:nvPr/>
          </p:nvSpPr>
          <p:spPr>
            <a:xfrm rot="-5400000">
              <a:off x="-335031" y="3771030"/>
              <a:ext cx="1068000" cy="254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pt-BR" sz="1000" b="1">
                  <a:solidFill>
                    <a:schemeClr val="dk2"/>
                  </a:solidFill>
                </a:rPr>
                <a:t>NÍVEL 2</a:t>
              </a:r>
            </a:p>
          </p:txBody>
        </p:sp>
        <p:cxnSp>
          <p:nvCxnSpPr>
            <p:cNvPr id="1383" name="Google Shape;1383;p183"/>
            <p:cNvCxnSpPr/>
            <p:nvPr/>
          </p:nvCxnSpPr>
          <p:spPr>
            <a:xfrm>
              <a:off x="394249" y="3615587"/>
              <a:ext cx="4723500" cy="0"/>
            </a:xfrm>
            <a:prstGeom prst="straightConnector1">
              <a:avLst/>
            </a:prstGeom>
            <a:noFill/>
            <a:ln w="9525" cap="flat" cmpd="sng">
              <a:solidFill>
                <a:schemeClr val="accent1"/>
              </a:solidFill>
              <a:prstDash val="solid"/>
              <a:round/>
              <a:headEnd type="oval" w="med" len="med"/>
              <a:tailEnd type="oval" w="med" len="med"/>
            </a:ln>
          </p:spPr>
        </p:cxnSp>
        <p:sp>
          <p:nvSpPr>
            <p:cNvPr id="1384" name="Google Shape;1384;p183"/>
            <p:cNvSpPr/>
            <p:nvPr/>
          </p:nvSpPr>
          <p:spPr>
            <a:xfrm>
              <a:off x="3939679" y="3692313"/>
              <a:ext cx="1180200" cy="4800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pt-BR" sz="900">
                  <a:solidFill>
                    <a:schemeClr val="lt1"/>
                  </a:solidFill>
                </a:rPr>
                <a:t>Marketing e merchandising</a:t>
              </a:r>
            </a:p>
          </p:txBody>
        </p:sp>
      </p:grpSp>
      <p:sp>
        <p:nvSpPr>
          <p:cNvPr id="1385" name="Google Shape;1385;p183"/>
          <p:cNvSpPr txBox="1"/>
          <p:nvPr/>
        </p:nvSpPr>
        <p:spPr>
          <a:xfrm>
            <a:off x="3383279" y="2405008"/>
            <a:ext cx="2202873" cy="267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pt-BR" sz="900" b="1" dirty="0">
                <a:solidFill>
                  <a:schemeClr val="accent1"/>
                </a:solidFill>
              </a:rPr>
              <a:t>(Os papéis podem ser terceirizados)</a:t>
            </a:r>
          </a:p>
        </p:txBody>
      </p:sp>
      <p:grpSp>
        <p:nvGrpSpPr>
          <p:cNvPr id="1386" name="Google Shape;1386;p183"/>
          <p:cNvGrpSpPr/>
          <p:nvPr/>
        </p:nvGrpSpPr>
        <p:grpSpPr>
          <a:xfrm>
            <a:off x="71944" y="4188815"/>
            <a:ext cx="2612505" cy="1068000"/>
            <a:chOff x="71944" y="4188815"/>
            <a:chExt cx="2612505" cy="1068000"/>
          </a:xfrm>
        </p:grpSpPr>
        <p:sp>
          <p:nvSpPr>
            <p:cNvPr id="1387" name="Google Shape;1387;p183"/>
            <p:cNvSpPr/>
            <p:nvPr/>
          </p:nvSpPr>
          <p:spPr>
            <a:xfrm>
              <a:off x="1598275" y="4482825"/>
              <a:ext cx="1068000" cy="480000"/>
            </a:xfrm>
            <a:prstGeom prst="rect">
              <a:avLst/>
            </a:prstGeom>
            <a:solidFill>
              <a:srgbClr val="6FA8D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pt-BR" sz="900">
                  <a:solidFill>
                    <a:srgbClr val="FFFFFF"/>
                  </a:solidFill>
                </a:rPr>
                <a:t>Administrador</a:t>
              </a:r>
            </a:p>
          </p:txBody>
        </p:sp>
        <p:sp>
          <p:nvSpPr>
            <p:cNvPr id="1388" name="Google Shape;1388;p183"/>
            <p:cNvSpPr/>
            <p:nvPr/>
          </p:nvSpPr>
          <p:spPr>
            <a:xfrm>
              <a:off x="378425" y="4482828"/>
              <a:ext cx="1180200" cy="480000"/>
            </a:xfrm>
            <a:prstGeom prst="rect">
              <a:avLst/>
            </a:prstGeom>
            <a:solidFill>
              <a:srgbClr val="6FA8D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pt-BR" sz="900">
                  <a:solidFill>
                    <a:schemeClr val="lt1"/>
                  </a:solidFill>
                </a:rPr>
                <a:t>Desenvolvedores ou integrador do sistema</a:t>
              </a:r>
            </a:p>
          </p:txBody>
        </p:sp>
        <p:sp>
          <p:nvSpPr>
            <p:cNvPr id="1389" name="Google Shape;1389;p183"/>
            <p:cNvSpPr txBox="1"/>
            <p:nvPr/>
          </p:nvSpPr>
          <p:spPr>
            <a:xfrm rot="-5400000">
              <a:off x="-335006" y="4595765"/>
              <a:ext cx="1068000" cy="254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pt-BR" sz="1000" b="1">
                  <a:solidFill>
                    <a:srgbClr val="6FA8DC"/>
                  </a:solidFill>
                </a:rPr>
                <a:t>NÍVEL 1</a:t>
              </a:r>
            </a:p>
          </p:txBody>
        </p:sp>
        <p:cxnSp>
          <p:nvCxnSpPr>
            <p:cNvPr id="1390" name="Google Shape;1390;p183"/>
            <p:cNvCxnSpPr/>
            <p:nvPr/>
          </p:nvCxnSpPr>
          <p:spPr>
            <a:xfrm>
              <a:off x="394249" y="4403307"/>
              <a:ext cx="2290200" cy="0"/>
            </a:xfrm>
            <a:prstGeom prst="straightConnector1">
              <a:avLst/>
            </a:prstGeom>
            <a:noFill/>
            <a:ln w="9525" cap="flat" cmpd="sng">
              <a:solidFill>
                <a:schemeClr val="accent1"/>
              </a:solidFill>
              <a:prstDash val="solid"/>
              <a:round/>
              <a:headEnd type="oval" w="med" len="med"/>
              <a:tailEnd type="oval" w="med" len="med"/>
            </a:ln>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74"/>
                                        </p:tgtEl>
                                        <p:attrNameLst>
                                          <p:attrName>style.visibility</p:attrName>
                                        </p:attrNameLst>
                                      </p:cBhvr>
                                      <p:to>
                                        <p:strVal val="visible"/>
                                      </p:to>
                                    </p:set>
                                    <p:animEffect transition="in" filter="fade">
                                      <p:cBhvr>
                                        <p:cTn id="7" dur="1000"/>
                                        <p:tgtEl>
                                          <p:spTgt spid="137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86"/>
                                        </p:tgtEl>
                                        <p:attrNameLst>
                                          <p:attrName>style.visibility</p:attrName>
                                        </p:attrNameLst>
                                      </p:cBhvr>
                                      <p:to>
                                        <p:strVal val="visible"/>
                                      </p:to>
                                    </p:set>
                                    <p:animEffect transition="in" filter="fade">
                                      <p:cBhvr>
                                        <p:cTn id="12" dur="1000"/>
                                        <p:tgtEl>
                                          <p:spTgt spid="138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78"/>
                                        </p:tgtEl>
                                        <p:attrNameLst>
                                          <p:attrName>style.visibility</p:attrName>
                                        </p:attrNameLst>
                                      </p:cBhvr>
                                      <p:to>
                                        <p:strVal val="visible"/>
                                      </p:to>
                                    </p:set>
                                    <p:animEffect transition="in" filter="fade">
                                      <p:cBhvr>
                                        <p:cTn id="17" dur="1000"/>
                                        <p:tgtEl>
                                          <p:spTgt spid="1378"/>
                                        </p:tgtEl>
                                      </p:cBhvr>
                                    </p:animEffect>
                                  </p:childTnLst>
                                </p:cTn>
                              </p:par>
                              <p:par>
                                <p:cTn id="18" presetID="10" presetClass="entr" presetSubtype="0" fill="hold" nodeType="withEffect">
                                  <p:stCondLst>
                                    <p:cond delay="0"/>
                                  </p:stCondLst>
                                  <p:childTnLst>
                                    <p:set>
                                      <p:cBhvr>
                                        <p:cTn id="19" dur="1" fill="hold">
                                          <p:stCondLst>
                                            <p:cond delay="0"/>
                                          </p:stCondLst>
                                        </p:cTn>
                                        <p:tgtEl>
                                          <p:spTgt spid="1373"/>
                                        </p:tgtEl>
                                        <p:attrNameLst>
                                          <p:attrName>style.visibility</p:attrName>
                                        </p:attrNameLst>
                                      </p:cBhvr>
                                      <p:to>
                                        <p:strVal val="visible"/>
                                      </p:to>
                                    </p:set>
                                    <p:animEffect transition="in" filter="fade">
                                      <p:cBhvr>
                                        <p:cTn id="20" dur="1000"/>
                                        <p:tgtEl>
                                          <p:spTgt spid="1373"/>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357"/>
                                        </p:tgtEl>
                                        <p:attrNameLst>
                                          <p:attrName>style.visibility</p:attrName>
                                        </p:attrNameLst>
                                      </p:cBhvr>
                                      <p:to>
                                        <p:strVal val="visible"/>
                                      </p:to>
                                    </p:set>
                                    <p:animEffect transition="in" filter="fade">
                                      <p:cBhvr>
                                        <p:cTn id="25" dur="1000"/>
                                        <p:tgtEl>
                                          <p:spTgt spid="1357"/>
                                        </p:tgtEl>
                                      </p:cBhvr>
                                    </p:animEffect>
                                  </p:childTnLst>
                                </p:cTn>
                              </p:par>
                              <p:par>
                                <p:cTn id="26" presetID="10" presetClass="entr" presetSubtype="0" fill="hold" nodeType="withEffect">
                                  <p:stCondLst>
                                    <p:cond delay="0"/>
                                  </p:stCondLst>
                                  <p:childTnLst>
                                    <p:set>
                                      <p:cBhvr>
                                        <p:cTn id="27" dur="1" fill="hold">
                                          <p:stCondLst>
                                            <p:cond delay="0"/>
                                          </p:stCondLst>
                                        </p:cTn>
                                        <p:tgtEl>
                                          <p:spTgt spid="1366"/>
                                        </p:tgtEl>
                                        <p:attrNameLst>
                                          <p:attrName>style.visibility</p:attrName>
                                        </p:attrNameLst>
                                      </p:cBhvr>
                                      <p:to>
                                        <p:strVal val="visible"/>
                                      </p:to>
                                    </p:set>
                                    <p:animEffect transition="in" filter="fade">
                                      <p:cBhvr>
                                        <p:cTn id="28" dur="1000"/>
                                        <p:tgtEl>
                                          <p:spTgt spid="1366"/>
                                        </p:tgtEl>
                                      </p:cBhvr>
                                    </p:animEffect>
                                  </p:childTnLst>
                                </p:cTn>
                              </p:par>
                              <p:par>
                                <p:cTn id="29" presetID="10" presetClass="entr" presetSubtype="0" fill="hold" nodeType="withEffect">
                                  <p:stCondLst>
                                    <p:cond delay="0"/>
                                  </p:stCondLst>
                                  <p:childTnLst>
                                    <p:set>
                                      <p:cBhvr>
                                        <p:cTn id="30" dur="1" fill="hold">
                                          <p:stCondLst>
                                            <p:cond delay="0"/>
                                          </p:stCondLst>
                                        </p:cTn>
                                        <p:tgtEl>
                                          <p:spTgt spid="1385"/>
                                        </p:tgtEl>
                                        <p:attrNameLst>
                                          <p:attrName>style.visibility</p:attrName>
                                        </p:attrNameLst>
                                      </p:cBhvr>
                                      <p:to>
                                        <p:strVal val="visible"/>
                                      </p:to>
                                    </p:set>
                                    <p:animEffect transition="in" filter="fade">
                                      <p:cBhvr>
                                        <p:cTn id="31" dur="1000"/>
                                        <p:tgtEl>
                                          <p:spTgt spid="13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394"/>
        <p:cNvGrpSpPr/>
        <p:nvPr/>
      </p:nvGrpSpPr>
      <p:grpSpPr>
        <a:xfrm>
          <a:off x="0" y="0"/>
          <a:ext cx="0" cy="0"/>
          <a:chOff x="0" y="0"/>
          <a:chExt cx="0" cy="0"/>
        </a:xfrm>
      </p:grpSpPr>
      <p:pic>
        <p:nvPicPr>
          <p:cNvPr id="1395" name="Google Shape;1395;p184" descr="pasted-image.pdf"/>
          <p:cNvPicPr preferRelativeResize="0"/>
          <p:nvPr/>
        </p:nvPicPr>
        <p:blipFill rotWithShape="1">
          <a:blip r:embed="rId3">
            <a:alphaModFix/>
          </a:blip>
          <a:srcRect/>
          <a:stretch/>
        </p:blipFill>
        <p:spPr>
          <a:xfrm>
            <a:off x="8275084" y="424095"/>
            <a:ext cx="476676" cy="333734"/>
          </a:xfrm>
          <a:prstGeom prst="rect">
            <a:avLst/>
          </a:prstGeom>
          <a:noFill/>
          <a:ln>
            <a:noFill/>
          </a:ln>
        </p:spPr>
      </p:pic>
      <p:sp>
        <p:nvSpPr>
          <p:cNvPr id="1396" name="Google Shape;1396;p184"/>
          <p:cNvSpPr txBox="1">
            <a:spLocks noGrp="1"/>
          </p:cNvSpPr>
          <p:nvPr>
            <p:ph type="title"/>
          </p:nvPr>
        </p:nvSpPr>
        <p:spPr>
          <a:xfrm>
            <a:off x="571498" y="63506"/>
            <a:ext cx="8175809" cy="628500"/>
          </a:xfrm>
          <a:prstGeom prst="rect">
            <a:avLst/>
          </a:prstGeom>
        </p:spPr>
        <p:txBody>
          <a:bodyPr spcFirstLastPara="1" wrap="square" lIns="0" tIns="0" rIns="0" bIns="0" anchor="b" anchorCtr="0">
            <a:noAutofit/>
          </a:bodyPr>
          <a:lstStyle/>
          <a:p>
            <a:pPr lvl="0"/>
            <a:r>
              <a:rPr lang="pt-BR" sz="2700" b="1" dirty="0">
                <a:latin typeface="Salesforce Sans"/>
              </a:rPr>
              <a:t>Novo gerente de negócios + requisitos de MFA</a:t>
            </a:r>
            <a:r>
              <a:rPr lang="en-IE" sz="2700" b="1" dirty="0">
                <a:latin typeface="Salesforce Sans"/>
              </a:rPr>
              <a:t> </a:t>
            </a:r>
            <a:endParaRPr sz="2700" b="1" dirty="0">
              <a:latin typeface="Salesforce Sans"/>
              <a:sym typeface="Salesforce Sans"/>
            </a:endParaRPr>
          </a:p>
        </p:txBody>
      </p:sp>
      <p:graphicFrame>
        <p:nvGraphicFramePr>
          <p:cNvPr id="1397" name="Google Shape;1397;p184"/>
          <p:cNvGraphicFramePr/>
          <p:nvPr>
            <p:extLst>
              <p:ext uri="{D42A27DB-BD31-4B8C-83A1-F6EECF244321}">
                <p14:modId xmlns:p14="http://schemas.microsoft.com/office/powerpoint/2010/main" val="3252492886"/>
              </p:ext>
            </p:extLst>
          </p:nvPr>
        </p:nvGraphicFramePr>
        <p:xfrm>
          <a:off x="460733" y="994069"/>
          <a:ext cx="8286575" cy="2514440"/>
        </p:xfrm>
        <a:graphic>
          <a:graphicData uri="http://schemas.openxmlformats.org/drawingml/2006/table">
            <a:tbl>
              <a:tblPr>
                <a:noFill/>
                <a:tableStyleId>{7E0C2FC4-7EA7-42AD-A4A6-378E99065EF0}</a:tableStyleId>
              </a:tblPr>
              <a:tblGrid>
                <a:gridCol w="2160850">
                  <a:extLst>
                    <a:ext uri="{9D8B030D-6E8A-4147-A177-3AD203B41FA5}">
                      <a16:colId xmlns:a16="http://schemas.microsoft.com/office/drawing/2014/main" val="20000"/>
                    </a:ext>
                  </a:extLst>
                </a:gridCol>
                <a:gridCol w="4443175">
                  <a:extLst>
                    <a:ext uri="{9D8B030D-6E8A-4147-A177-3AD203B41FA5}">
                      <a16:colId xmlns:a16="http://schemas.microsoft.com/office/drawing/2014/main" val="20001"/>
                    </a:ext>
                  </a:extLst>
                </a:gridCol>
                <a:gridCol w="1682550">
                  <a:extLst>
                    <a:ext uri="{9D8B030D-6E8A-4147-A177-3AD203B41FA5}">
                      <a16:colId xmlns:a16="http://schemas.microsoft.com/office/drawing/2014/main" val="20002"/>
                    </a:ext>
                  </a:extLst>
                </a:gridCol>
              </a:tblGrid>
              <a:tr h="381000">
                <a:tc>
                  <a:txBody>
                    <a:bodyPr/>
                    <a:lstStyle/>
                    <a:p>
                      <a:pPr marL="0" lvl="0" indent="0" algn="l" rtl="0">
                        <a:spcBef>
                          <a:spcPts val="0"/>
                        </a:spcBef>
                        <a:spcAft>
                          <a:spcPts val="0"/>
                        </a:spcAft>
                        <a:buNone/>
                      </a:pPr>
                      <a:r>
                        <a:rPr lang="pt-BR" sz="1100" b="1" i="0" u="none" strike="noStrike" cap="none" dirty="0">
                          <a:solidFill>
                            <a:srgbClr val="434343"/>
                          </a:solidFill>
                          <a:latin typeface="Salesforce Sans"/>
                          <a:ea typeface="Arial"/>
                          <a:cs typeface="Arial"/>
                          <a:sym typeface="Arial"/>
                        </a:rPr>
                        <a:t>Recurso de gerente de negócios</a:t>
                      </a:r>
                      <a:r>
                        <a:rPr lang="en" sz="1100" b="1" i="0" u="none" strike="noStrike" cap="none" dirty="0">
                          <a:solidFill>
                            <a:srgbClr val="434343"/>
                          </a:solidFill>
                          <a:latin typeface="Salesforce Sans"/>
                          <a:ea typeface="Salesforce Sans"/>
                          <a:cs typeface="Salesforce Sans"/>
                          <a:sym typeface="Salesforce Sans"/>
                        </a:rPr>
                        <a:t>:</a:t>
                      </a:r>
                      <a:endParaRPr sz="1100" b="1" i="0" u="none" strike="noStrike" cap="none" dirty="0">
                        <a:solidFill>
                          <a:srgbClr val="434343"/>
                        </a:solidFill>
                        <a:latin typeface="Salesforce Sans"/>
                        <a:ea typeface="Salesforce Sans"/>
                        <a:cs typeface="Salesforce Sans"/>
                        <a:sym typeface="Salesforce Sans"/>
                      </a:endParaRPr>
                    </a:p>
                  </a:txBody>
                  <a:tcPr marL="91425" marR="91425" marT="91425" marB="91425" anchor="b">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a:txBody>
                    <a:bodyPr/>
                    <a:lstStyle/>
                    <a:p>
                      <a:pPr marL="0" lvl="0" indent="0" algn="l" rtl="0">
                        <a:spcBef>
                          <a:spcPts val="0"/>
                        </a:spcBef>
                        <a:spcAft>
                          <a:spcPts val="0"/>
                        </a:spcAft>
                        <a:buNone/>
                      </a:pPr>
                      <a:r>
                        <a:rPr lang="pt-BR" sz="1100" b="1" i="0" u="none" strike="noStrike" cap="none" dirty="0">
                          <a:solidFill>
                            <a:srgbClr val="434343"/>
                          </a:solidFill>
                          <a:latin typeface="Salesforce Sans"/>
                          <a:ea typeface="Arial"/>
                          <a:cs typeface="Arial"/>
                          <a:sym typeface="Arial"/>
                        </a:rPr>
                        <a:t>Descrição</a:t>
                      </a:r>
                      <a:r>
                        <a:rPr lang="en-IE" sz="1100" dirty="0">
                          <a:effectLst/>
                        </a:rPr>
                        <a:t> </a:t>
                      </a:r>
                      <a:endParaRPr sz="1100" b="1" dirty="0">
                        <a:solidFill>
                          <a:srgbClr val="434343"/>
                        </a:solidFill>
                        <a:latin typeface="Salesforce Sans"/>
                        <a:ea typeface="Salesforce Sans"/>
                        <a:cs typeface="Salesforce Sans"/>
                        <a:sym typeface="Salesforce Sans"/>
                      </a:endParaRPr>
                    </a:p>
                  </a:txBody>
                  <a:tcPr marL="91425" marR="91425" marT="91425" marB="91425" anchor="b">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a:txBody>
                    <a:bodyPr/>
                    <a:lstStyle/>
                    <a:p>
                      <a:pPr marL="0" lvl="0" indent="0" algn="l" rtl="0">
                        <a:spcBef>
                          <a:spcPts val="0"/>
                        </a:spcBef>
                        <a:spcAft>
                          <a:spcPts val="0"/>
                        </a:spcAft>
                        <a:buNone/>
                      </a:pPr>
                      <a:r>
                        <a:rPr lang="pt-BR" sz="1100" b="1" i="0" u="none" strike="noStrike" cap="none" dirty="0">
                          <a:solidFill>
                            <a:srgbClr val="434343"/>
                          </a:solidFill>
                          <a:latin typeface="Salesforce Sans"/>
                          <a:ea typeface="Arial"/>
                          <a:cs typeface="Arial"/>
                          <a:sym typeface="Arial"/>
                        </a:rPr>
                        <a:t>Data de lançamento </a:t>
                      </a:r>
                      <a:br>
                        <a:rPr lang="pt-BR" sz="1100" b="1" i="0" u="none" strike="noStrike" cap="none" dirty="0">
                          <a:solidFill>
                            <a:srgbClr val="434343"/>
                          </a:solidFill>
                          <a:latin typeface="Salesforce Sans"/>
                          <a:ea typeface="Arial"/>
                          <a:cs typeface="Arial"/>
                          <a:sym typeface="Arial"/>
                        </a:rPr>
                      </a:br>
                      <a:r>
                        <a:rPr lang="pt-BR" sz="1100" b="1" i="0" u="none" strike="noStrike" cap="none" dirty="0">
                          <a:solidFill>
                            <a:srgbClr val="434343"/>
                          </a:solidFill>
                          <a:latin typeface="Salesforce Sans"/>
                          <a:ea typeface="Arial"/>
                          <a:cs typeface="Arial"/>
                          <a:sym typeface="Arial"/>
                        </a:rPr>
                        <a:t>e documentação útil</a:t>
                      </a:r>
                      <a:r>
                        <a:rPr lang="en-IE" sz="1100" b="1" i="0" u="none" strike="noStrike" cap="none" dirty="0">
                          <a:solidFill>
                            <a:srgbClr val="434343"/>
                          </a:solidFill>
                          <a:latin typeface="Salesforce Sans"/>
                          <a:cs typeface="Arial"/>
                          <a:sym typeface="Arial"/>
                        </a:rPr>
                        <a:t> </a:t>
                      </a:r>
                      <a:endParaRPr sz="1100" b="1" i="0" u="none" strike="noStrike" cap="none" dirty="0">
                        <a:solidFill>
                          <a:srgbClr val="434343"/>
                        </a:solidFill>
                        <a:latin typeface="Salesforce Sans"/>
                        <a:ea typeface="Salesforce Sans"/>
                        <a:cs typeface="Arial"/>
                        <a:sym typeface="Salesforce Sans"/>
                      </a:endParaRPr>
                    </a:p>
                  </a:txBody>
                  <a:tcPr marL="91425" marR="91425" marT="91425" marB="91425" anchor="b">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extLst>
                  <a:ext uri="{0D108BD9-81ED-4DB2-BD59-A6C34878D82A}">
                    <a16:rowId xmlns:a16="http://schemas.microsoft.com/office/drawing/2014/main" val="10000"/>
                  </a:ext>
                </a:extLst>
              </a:tr>
              <a:tr h="396200">
                <a:tc>
                  <a:txBody>
                    <a:bodyPr/>
                    <a:lstStyle/>
                    <a:p>
                      <a:pPr marL="0" lvl="0" indent="0" algn="l" rtl="0">
                        <a:spcBef>
                          <a:spcPts val="0"/>
                        </a:spcBef>
                        <a:spcAft>
                          <a:spcPts val="0"/>
                        </a:spcAft>
                        <a:buNone/>
                      </a:pPr>
                      <a:r>
                        <a:rPr lang="pt-BR" sz="1150" b="0" i="0" u="none" strike="noStrike" cap="none" dirty="0">
                          <a:solidFill>
                            <a:srgbClr val="434343"/>
                          </a:solidFill>
                          <a:latin typeface="Salesforce Sans"/>
                          <a:ea typeface="Arial"/>
                          <a:cs typeface="Arial"/>
                          <a:sym typeface="Arial"/>
                        </a:rPr>
                        <a:t>Atributos HTML</a:t>
                      </a:r>
                      <a:r>
                        <a:rPr lang="en-IE" sz="1150" b="0" i="0" u="none" strike="noStrike" cap="none" dirty="0">
                          <a:solidFill>
                            <a:srgbClr val="434343"/>
                          </a:solidFill>
                          <a:latin typeface="Salesforce Sans"/>
                          <a:sym typeface="Arial"/>
                        </a:rPr>
                        <a:t> </a:t>
                      </a:r>
                      <a:endParaRPr sz="1150" b="0" i="0" u="none" strike="noStrike" cap="none" dirty="0">
                        <a:solidFill>
                          <a:srgbClr val="434343"/>
                        </a:solidFill>
                        <a:latin typeface="Salesforce Sans"/>
                        <a:ea typeface="Salesforce Sans"/>
                        <a:cs typeface="Salesforce Sans"/>
                        <a:sym typeface="Salesforce Sans"/>
                      </a:endParaRPr>
                    </a:p>
                  </a:txBody>
                  <a:tcPr marL="91425" marR="91425" marT="91425" marB="91425">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a:txBody>
                    <a:bodyPr/>
                    <a:lstStyle/>
                    <a:p>
                      <a:pPr marL="0" lvl="0" indent="0" algn="l" rtl="0">
                        <a:spcBef>
                          <a:spcPts val="0"/>
                        </a:spcBef>
                        <a:spcAft>
                          <a:spcPts val="0"/>
                        </a:spcAft>
                        <a:buNone/>
                      </a:pPr>
                      <a:r>
                        <a:rPr lang="pt-BR" sz="1150" b="0" i="0" u="none" strike="noStrike" cap="none" dirty="0">
                          <a:solidFill>
                            <a:srgbClr val="434343"/>
                          </a:solidFill>
                          <a:latin typeface="Salesforce Sans"/>
                          <a:ea typeface="Arial"/>
                          <a:cs typeface="Arial"/>
                          <a:sym typeface="Arial"/>
                        </a:rPr>
                        <a:t>Objetos integrados, como </a:t>
                      </a:r>
                      <a:r>
                        <a:rPr lang="pt-BR" sz="1150" b="0" i="0" u="none" strike="noStrike" cap="none" dirty="0" err="1">
                          <a:solidFill>
                            <a:srgbClr val="434343"/>
                          </a:solidFill>
                          <a:latin typeface="Salesforce Sans"/>
                          <a:ea typeface="Arial"/>
                          <a:cs typeface="Arial"/>
                          <a:sym typeface="Arial"/>
                        </a:rPr>
                        <a:t>tag</a:t>
                      </a:r>
                      <a:r>
                        <a:rPr lang="pt-BR" sz="1150" b="0" i="0" u="none" strike="noStrike" cap="none" dirty="0">
                          <a:solidFill>
                            <a:srgbClr val="434343"/>
                          </a:solidFill>
                          <a:latin typeface="Salesforce Sans"/>
                          <a:ea typeface="Arial"/>
                          <a:cs typeface="Arial"/>
                          <a:sym typeface="Arial"/>
                        </a:rPr>
                        <a:t>, </a:t>
                      </a:r>
                      <a:r>
                        <a:rPr lang="pt-BR" sz="1150" b="0" i="0" u="none" strike="noStrike" cap="none" dirty="0" err="1">
                          <a:solidFill>
                            <a:srgbClr val="434343"/>
                          </a:solidFill>
                          <a:latin typeface="Salesforce Sans"/>
                          <a:ea typeface="Arial"/>
                          <a:cs typeface="Arial"/>
                          <a:sym typeface="Arial"/>
                        </a:rPr>
                        <a:t>iFrame</a:t>
                      </a:r>
                      <a:r>
                        <a:rPr lang="pt-BR" sz="1150" b="0" i="0" u="none" strike="noStrike" cap="none" dirty="0">
                          <a:solidFill>
                            <a:srgbClr val="434343"/>
                          </a:solidFill>
                          <a:latin typeface="Salesforce Sans"/>
                          <a:ea typeface="Arial"/>
                          <a:cs typeface="Arial"/>
                          <a:sym typeface="Arial"/>
                        </a:rPr>
                        <a:t>, integração, </a:t>
                      </a:r>
                      <a:r>
                        <a:rPr lang="pt-BR" sz="1150" b="0" i="0" u="none" strike="noStrike" cap="none" dirty="0" err="1">
                          <a:solidFill>
                            <a:srgbClr val="434343"/>
                          </a:solidFill>
                          <a:latin typeface="Salesforce Sans"/>
                          <a:ea typeface="Arial"/>
                          <a:cs typeface="Arial"/>
                          <a:sym typeface="Arial"/>
                        </a:rPr>
                        <a:t>applet</a:t>
                      </a:r>
                      <a:r>
                        <a:rPr lang="pt-BR" sz="1150" b="0" i="0" u="none" strike="noStrike" cap="none" dirty="0">
                          <a:solidFill>
                            <a:srgbClr val="434343"/>
                          </a:solidFill>
                          <a:latin typeface="Salesforce Sans"/>
                          <a:ea typeface="Arial"/>
                          <a:cs typeface="Arial"/>
                          <a:sym typeface="Arial"/>
                        </a:rPr>
                        <a:t> </a:t>
                      </a:r>
                      <a:br>
                        <a:rPr lang="pt-BR" sz="1150" b="0" i="0" u="none" strike="noStrike" cap="none" dirty="0">
                          <a:solidFill>
                            <a:srgbClr val="434343"/>
                          </a:solidFill>
                          <a:latin typeface="Salesforce Sans"/>
                          <a:ea typeface="Arial"/>
                          <a:cs typeface="Arial"/>
                          <a:sym typeface="Arial"/>
                        </a:rPr>
                      </a:br>
                      <a:r>
                        <a:rPr lang="pt-BR" sz="1150" b="0" i="0" u="none" strike="noStrike" cap="none" dirty="0">
                          <a:solidFill>
                            <a:srgbClr val="434343"/>
                          </a:solidFill>
                          <a:latin typeface="Salesforce Sans"/>
                          <a:ea typeface="Arial"/>
                          <a:cs typeface="Arial"/>
                          <a:sym typeface="Arial"/>
                        </a:rPr>
                        <a:t>e objetos, serão bloqueados</a:t>
                      </a:r>
                      <a:r>
                        <a:rPr lang="en-IE" sz="1150" b="0" i="0" u="none" strike="noStrike" cap="none" dirty="0">
                          <a:solidFill>
                            <a:srgbClr val="434343"/>
                          </a:solidFill>
                          <a:latin typeface="Salesforce Sans"/>
                          <a:sym typeface="Arial"/>
                        </a:rPr>
                        <a:t> </a:t>
                      </a:r>
                      <a:endParaRPr sz="1150" b="0" i="0" u="none" strike="noStrike" cap="none" dirty="0">
                        <a:solidFill>
                          <a:srgbClr val="434343"/>
                        </a:solidFill>
                        <a:latin typeface="Salesforce Sans"/>
                        <a:ea typeface="Salesforce Sans"/>
                        <a:cs typeface="Salesforce Sans"/>
                        <a:sym typeface="Salesforce Sans"/>
                      </a:endParaRPr>
                    </a:p>
                  </a:txBody>
                  <a:tcPr marL="91425" marR="91425" marT="91425" marB="91425">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rowSpan="4">
                  <a:txBody>
                    <a:bodyPr/>
                    <a:lstStyle/>
                    <a:p>
                      <a:pPr marL="0" lvl="0" indent="0" algn="ctr" rtl="0">
                        <a:spcBef>
                          <a:spcPts val="0"/>
                        </a:spcBef>
                        <a:spcAft>
                          <a:spcPts val="0"/>
                        </a:spcAft>
                        <a:buNone/>
                      </a:pPr>
                      <a:r>
                        <a:rPr lang="en" sz="1150" dirty="0">
                          <a:solidFill>
                            <a:srgbClr val="434343"/>
                          </a:solidFill>
                          <a:latin typeface="Salesforce Sans"/>
                          <a:ea typeface="Salesforce Sans"/>
                          <a:cs typeface="Salesforce Sans"/>
                          <a:sym typeface="Salesforce Sans"/>
                        </a:rPr>
                        <a:t>21.3 GA</a:t>
                      </a:r>
                      <a:endParaRPr sz="1150" dirty="0">
                        <a:solidFill>
                          <a:srgbClr val="434343"/>
                        </a:solidFill>
                        <a:latin typeface="Salesforce Sans"/>
                        <a:ea typeface="Salesforce Sans"/>
                        <a:cs typeface="Salesforce Sans"/>
                        <a:sym typeface="Salesforce Sans"/>
                      </a:endParaRPr>
                    </a:p>
                    <a:p>
                      <a:pPr marL="0" lvl="0" indent="0" algn="ctr" rtl="0">
                        <a:spcBef>
                          <a:spcPts val="0"/>
                        </a:spcBef>
                        <a:spcAft>
                          <a:spcPts val="0"/>
                        </a:spcAft>
                        <a:buNone/>
                      </a:pPr>
                      <a:endParaRPr sz="1150" dirty="0">
                        <a:solidFill>
                          <a:srgbClr val="434343"/>
                        </a:solidFill>
                        <a:latin typeface="Salesforce Sans"/>
                        <a:ea typeface="Salesforce Sans"/>
                        <a:cs typeface="Salesforce Sans"/>
                        <a:sym typeface="Salesforce Sans"/>
                      </a:endParaRPr>
                    </a:p>
                    <a:p>
                      <a:pPr marL="0" lvl="0" indent="0" algn="ctr" rtl="0">
                        <a:lnSpc>
                          <a:spcPct val="115000"/>
                        </a:lnSpc>
                        <a:spcBef>
                          <a:spcPts val="0"/>
                        </a:spcBef>
                        <a:spcAft>
                          <a:spcPts val="0"/>
                        </a:spcAft>
                        <a:buNone/>
                      </a:pPr>
                      <a:r>
                        <a:rPr lang="pt-BR" sz="1150" b="1" i="0" u="sng" strike="noStrike" cap="none" dirty="0">
                          <a:solidFill>
                            <a:srgbClr val="0097A7"/>
                          </a:solidFill>
                          <a:latin typeface="Salesforce Sans"/>
                          <a:ea typeface="Arial"/>
                          <a:cs typeface="Arial"/>
                          <a:sym typeface="Arial"/>
                          <a:hlinkClick r:id="rId4"/>
                        </a:rPr>
                        <a:t>Replicação de código</a:t>
                      </a:r>
                      <a:r>
                        <a:rPr lang="en-IE" sz="1150" b="1" i="0" u="sng" strike="noStrike" cap="none" dirty="0">
                          <a:solidFill>
                            <a:srgbClr val="0097A7"/>
                          </a:solidFill>
                          <a:latin typeface="Salesforce Sans"/>
                          <a:sym typeface="Arial"/>
                          <a:hlinkClick r:id="rId4"/>
                        </a:rPr>
                        <a:t> </a:t>
                      </a:r>
                      <a:br>
                        <a:rPr lang="en-IE" sz="1150" dirty="0">
                          <a:effectLst/>
                        </a:rPr>
                      </a:br>
                      <a:r>
                        <a:rPr lang="pt-BR" sz="1150" b="1" i="0" u="sng" strike="noStrike" cap="none" dirty="0">
                          <a:solidFill>
                            <a:srgbClr val="0097A7"/>
                          </a:solidFill>
                          <a:latin typeface="Salesforce Sans"/>
                          <a:ea typeface="Arial"/>
                          <a:cs typeface="Arial"/>
                          <a:sym typeface="Arial"/>
                          <a:hlinkClick r:id="rId5"/>
                        </a:rPr>
                        <a:t>Replicação de dados</a:t>
                      </a:r>
                      <a:r>
                        <a:rPr lang="en-IE" sz="1150" b="1" i="0" u="sng" strike="noStrike" cap="none" dirty="0">
                          <a:solidFill>
                            <a:srgbClr val="0097A7"/>
                          </a:solidFill>
                          <a:latin typeface="Salesforce Sans"/>
                          <a:sym typeface="Arial"/>
                          <a:hlinkClick r:id="rId5"/>
                        </a:rPr>
                        <a:t> </a:t>
                      </a:r>
                      <a:r>
                        <a:rPr lang="pt-BR" sz="1150" b="1" i="0" u="sng" strike="noStrike" cap="none" dirty="0">
                          <a:solidFill>
                            <a:srgbClr val="0097A7"/>
                          </a:solidFill>
                          <a:latin typeface="Salesforce Sans"/>
                          <a:ea typeface="Arial"/>
                          <a:cs typeface="Arial"/>
                          <a:sym typeface="Arial"/>
                          <a:hlinkClick r:id="rId6"/>
                        </a:rPr>
                        <a:t>Importação e exportação do site</a:t>
                      </a:r>
                      <a:r>
                        <a:rPr lang="en-IE" sz="1150" b="1" i="0" u="sng" strike="noStrike" cap="none" dirty="0">
                          <a:solidFill>
                            <a:srgbClr val="0097A7"/>
                          </a:solidFill>
                          <a:latin typeface="Salesforce Sans"/>
                          <a:sym typeface="Arial"/>
                          <a:hlinkClick r:id="rId6"/>
                        </a:rPr>
                        <a:t> </a:t>
                      </a:r>
                      <a:r>
                        <a:rPr lang="pt-BR" sz="1150" b="1" i="0" u="sng" strike="noStrike" cap="none" dirty="0">
                          <a:solidFill>
                            <a:srgbClr val="0097A7"/>
                          </a:solidFill>
                          <a:latin typeface="Salesforce Sans"/>
                          <a:ea typeface="Arial"/>
                          <a:cs typeface="Arial"/>
                          <a:sym typeface="Arial"/>
                          <a:hlinkClick r:id="rId7"/>
                        </a:rPr>
                        <a:t>Trabalhos</a:t>
                      </a:r>
                      <a:r>
                        <a:rPr lang="en-IE" sz="1150" b="1" i="0" u="sng" strike="noStrike" cap="none" dirty="0">
                          <a:solidFill>
                            <a:srgbClr val="0097A7"/>
                          </a:solidFill>
                          <a:latin typeface="Salesforce Sans"/>
                          <a:cs typeface="Arial"/>
                          <a:sym typeface="Arial"/>
                          <a:hlinkClick r:id="rId7"/>
                        </a:rPr>
                        <a:t> </a:t>
                      </a:r>
                      <a:endParaRPr sz="1150" b="1" i="0" u="sng" strike="noStrike" cap="none" dirty="0">
                        <a:solidFill>
                          <a:srgbClr val="0097A7"/>
                        </a:solidFill>
                        <a:latin typeface="Salesforce Sans"/>
                        <a:ea typeface="Salesforce Sans"/>
                        <a:cs typeface="Arial"/>
                        <a:sym typeface="Salesforce Sans"/>
                      </a:endParaRPr>
                    </a:p>
                  </a:txBody>
                  <a:tcPr marL="91425" marR="91425" marT="91425" marB="91425" anchor="ctr">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extLst>
                  <a:ext uri="{0D108BD9-81ED-4DB2-BD59-A6C34878D82A}">
                    <a16:rowId xmlns:a16="http://schemas.microsoft.com/office/drawing/2014/main" val="10001"/>
                  </a:ext>
                </a:extLst>
              </a:tr>
              <a:tr h="396200">
                <a:tc>
                  <a:txBody>
                    <a:bodyPr/>
                    <a:lstStyle/>
                    <a:p>
                      <a:pPr marL="0" lvl="0" indent="0" algn="l" rtl="0">
                        <a:spcBef>
                          <a:spcPts val="0"/>
                        </a:spcBef>
                        <a:spcAft>
                          <a:spcPts val="0"/>
                        </a:spcAft>
                        <a:buNone/>
                      </a:pPr>
                      <a:r>
                        <a:rPr lang="pt-BR" sz="1150" b="0" i="0" u="none" strike="noStrike" cap="none" dirty="0">
                          <a:solidFill>
                            <a:srgbClr val="434343"/>
                          </a:solidFill>
                          <a:latin typeface="Salesforce Sans"/>
                          <a:ea typeface="Arial"/>
                          <a:cs typeface="Arial"/>
                          <a:sym typeface="Arial"/>
                        </a:rPr>
                        <a:t>Importação/exportação do site</a:t>
                      </a:r>
                      <a:r>
                        <a:rPr lang="en-IE" sz="1150" b="0" i="0" u="none" strike="noStrike" cap="none" dirty="0">
                          <a:solidFill>
                            <a:srgbClr val="434343"/>
                          </a:solidFill>
                          <a:latin typeface="Salesforce Sans"/>
                          <a:cs typeface="Arial"/>
                          <a:sym typeface="Arial"/>
                        </a:rPr>
                        <a:t> </a:t>
                      </a:r>
                      <a:endParaRPr sz="1150" b="0" i="0" u="none" strike="noStrike" cap="none" dirty="0">
                        <a:solidFill>
                          <a:srgbClr val="434343"/>
                        </a:solidFill>
                        <a:latin typeface="Salesforce Sans"/>
                        <a:ea typeface="Salesforce Sans"/>
                        <a:cs typeface="Arial"/>
                        <a:sym typeface="Salesforce Sans"/>
                      </a:endParaRPr>
                    </a:p>
                  </a:txBody>
                  <a:tcPr marL="91425" marR="91425" marT="91425" marB="91425">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rowSpan="3">
                  <a:txBody>
                    <a:bodyPr/>
                    <a:lstStyle/>
                    <a:p>
                      <a:pPr marL="0" lvl="0" indent="0" algn="l" rtl="0">
                        <a:spcBef>
                          <a:spcPts val="0"/>
                        </a:spcBef>
                        <a:spcAft>
                          <a:spcPts val="0"/>
                        </a:spcAft>
                        <a:buNone/>
                      </a:pPr>
                      <a:r>
                        <a:rPr lang="pt-BR" sz="1150" b="0" i="0" u="none" strike="noStrike" cap="none" dirty="0">
                          <a:solidFill>
                            <a:srgbClr val="434343"/>
                          </a:solidFill>
                          <a:latin typeface="Salesforce Sans"/>
                          <a:ea typeface="Arial"/>
                          <a:cs typeface="Arial"/>
                          <a:sym typeface="Arial"/>
                        </a:rPr>
                        <a:t>Esses módulos oferecem permissões sensíveis. Se um usuário não estiver usando a autenticação forte, ele poderá entrar no módulo, mas será exibida uma mensagem de erro e não serão fornecidas as permissões de leitura e gravação.</a:t>
                      </a:r>
                      <a:r>
                        <a:rPr lang="en-IE" sz="1150" b="0" i="0" u="none" strike="noStrike" cap="none" dirty="0">
                          <a:solidFill>
                            <a:srgbClr val="434343"/>
                          </a:solidFill>
                          <a:latin typeface="Salesforce Sans"/>
                          <a:cs typeface="Arial"/>
                          <a:sym typeface="Arial"/>
                        </a:rPr>
                        <a:t> </a:t>
                      </a:r>
                      <a:endParaRPr sz="1150" b="0" i="0" u="none" strike="noStrike" cap="none" dirty="0">
                        <a:solidFill>
                          <a:srgbClr val="434343"/>
                        </a:solidFill>
                        <a:latin typeface="Salesforce Sans"/>
                        <a:ea typeface="Salesforce Sans"/>
                        <a:cs typeface="Arial"/>
                        <a:sym typeface="Salesforce Sans"/>
                      </a:endParaRPr>
                    </a:p>
                  </a:txBody>
                  <a:tcPr marL="91425" marR="91425" marT="91425" marB="91425">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vMerge="1">
                  <a:txBody>
                    <a:bodyPr/>
                    <a:lstStyle/>
                    <a:p>
                      <a:endParaRPr lang="en-US"/>
                    </a:p>
                  </a:txBody>
                  <a:tcPr/>
                </a:tc>
                <a:extLst>
                  <a:ext uri="{0D108BD9-81ED-4DB2-BD59-A6C34878D82A}">
                    <a16:rowId xmlns:a16="http://schemas.microsoft.com/office/drawing/2014/main" val="10002"/>
                  </a:ext>
                </a:extLst>
              </a:tr>
              <a:tr h="396200">
                <a:tc>
                  <a:txBody>
                    <a:bodyPr/>
                    <a:lstStyle/>
                    <a:p>
                      <a:pPr marL="0" lvl="0" indent="0" algn="l" rtl="0">
                        <a:spcBef>
                          <a:spcPts val="0"/>
                        </a:spcBef>
                        <a:spcAft>
                          <a:spcPts val="0"/>
                        </a:spcAft>
                        <a:buNone/>
                      </a:pPr>
                      <a:r>
                        <a:rPr lang="pt-BR" sz="1150" b="0" i="0" u="none" strike="noStrike" cap="none" dirty="0">
                          <a:solidFill>
                            <a:srgbClr val="434343"/>
                          </a:solidFill>
                          <a:latin typeface="Salesforce Sans"/>
                          <a:ea typeface="Arial"/>
                          <a:cs typeface="Arial"/>
                          <a:sym typeface="Arial"/>
                        </a:rPr>
                        <a:t>Criação/edição de trabalhos</a:t>
                      </a:r>
                      <a:r>
                        <a:rPr lang="en-IE" sz="1150" b="0" i="0" u="none" strike="noStrike" cap="none" dirty="0">
                          <a:solidFill>
                            <a:srgbClr val="434343"/>
                          </a:solidFill>
                          <a:latin typeface="Salesforce Sans"/>
                          <a:cs typeface="Arial"/>
                          <a:sym typeface="Arial"/>
                        </a:rPr>
                        <a:t> </a:t>
                      </a:r>
                      <a:endParaRPr sz="1150" b="0" i="0" u="none" strike="noStrike" cap="none" dirty="0">
                        <a:solidFill>
                          <a:srgbClr val="434343"/>
                        </a:solidFill>
                        <a:latin typeface="Salesforce Sans"/>
                        <a:ea typeface="Salesforce Sans"/>
                        <a:cs typeface="Arial"/>
                        <a:sym typeface="Salesforce Sans"/>
                      </a:endParaRPr>
                    </a:p>
                  </a:txBody>
                  <a:tcPr marL="91425" marR="91425" marT="91425" marB="91425">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3"/>
                  </a:ext>
                </a:extLst>
              </a:tr>
              <a:tr h="396200">
                <a:tc>
                  <a:txBody>
                    <a:bodyPr/>
                    <a:lstStyle/>
                    <a:p>
                      <a:pPr marL="0" lvl="0" indent="0" algn="l" rtl="0">
                        <a:spcBef>
                          <a:spcPts val="0"/>
                        </a:spcBef>
                        <a:spcAft>
                          <a:spcPts val="0"/>
                        </a:spcAft>
                        <a:buNone/>
                      </a:pPr>
                      <a:r>
                        <a:rPr lang="pt-BR" sz="1150" b="0" i="0" u="none" strike="noStrike" cap="none" dirty="0">
                          <a:solidFill>
                            <a:srgbClr val="434343"/>
                          </a:solidFill>
                          <a:latin typeface="Salesforce Sans"/>
                          <a:ea typeface="Arial"/>
                          <a:cs typeface="Arial"/>
                          <a:sym typeface="Arial"/>
                        </a:rPr>
                        <a:t>Replicação de dados </a:t>
                      </a:r>
                      <a:br>
                        <a:rPr lang="pt-BR" sz="1150" b="0" i="0" u="none" strike="noStrike" cap="none" dirty="0">
                          <a:solidFill>
                            <a:srgbClr val="434343"/>
                          </a:solidFill>
                          <a:latin typeface="Salesforce Sans"/>
                          <a:ea typeface="Arial"/>
                          <a:cs typeface="Arial"/>
                          <a:sym typeface="Arial"/>
                        </a:rPr>
                      </a:br>
                      <a:r>
                        <a:rPr lang="pt-BR" sz="1150" b="0" i="0" u="none" strike="noStrike" cap="none" dirty="0">
                          <a:solidFill>
                            <a:srgbClr val="434343"/>
                          </a:solidFill>
                          <a:latin typeface="Salesforce Sans"/>
                          <a:ea typeface="Arial"/>
                          <a:cs typeface="Arial"/>
                          <a:sym typeface="Arial"/>
                        </a:rPr>
                        <a:t>e código</a:t>
                      </a:r>
                      <a:r>
                        <a:rPr lang="en-IE" sz="1150" b="0" i="0" u="none" strike="noStrike" cap="none" dirty="0">
                          <a:solidFill>
                            <a:srgbClr val="434343"/>
                          </a:solidFill>
                          <a:latin typeface="Salesforce Sans"/>
                          <a:cs typeface="Arial"/>
                          <a:sym typeface="Arial"/>
                        </a:rPr>
                        <a:t> </a:t>
                      </a:r>
                      <a:endParaRPr sz="1150" b="0" i="0" u="none" strike="noStrike" cap="none" dirty="0">
                        <a:solidFill>
                          <a:srgbClr val="434343"/>
                        </a:solidFill>
                        <a:latin typeface="Salesforce Sans"/>
                        <a:ea typeface="Salesforce Sans"/>
                        <a:cs typeface="Arial"/>
                        <a:sym typeface="Salesforce Sans"/>
                      </a:endParaRPr>
                    </a:p>
                  </a:txBody>
                  <a:tcPr marL="91425" marR="91425" marT="91425" marB="91425">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4"/>
                  </a:ext>
                </a:extLst>
              </a:tr>
            </a:tbl>
          </a:graphicData>
        </a:graphic>
      </p:graphicFrame>
      <p:graphicFrame>
        <p:nvGraphicFramePr>
          <p:cNvPr id="1398" name="Google Shape;1398;p184"/>
          <p:cNvGraphicFramePr/>
          <p:nvPr>
            <p:extLst>
              <p:ext uri="{D42A27DB-BD31-4B8C-83A1-F6EECF244321}">
                <p14:modId xmlns:p14="http://schemas.microsoft.com/office/powerpoint/2010/main" val="3761534516"/>
              </p:ext>
            </p:extLst>
          </p:nvPr>
        </p:nvGraphicFramePr>
        <p:xfrm>
          <a:off x="465333" y="3524144"/>
          <a:ext cx="8286575" cy="708630"/>
        </p:xfrm>
        <a:graphic>
          <a:graphicData uri="http://schemas.openxmlformats.org/drawingml/2006/table">
            <a:tbl>
              <a:tblPr>
                <a:noFill/>
                <a:tableStyleId>{7E0C2FC4-7EA7-42AD-A4A6-378E99065EF0}</a:tableStyleId>
              </a:tblPr>
              <a:tblGrid>
                <a:gridCol w="2156250">
                  <a:extLst>
                    <a:ext uri="{9D8B030D-6E8A-4147-A177-3AD203B41FA5}">
                      <a16:colId xmlns:a16="http://schemas.microsoft.com/office/drawing/2014/main" val="20000"/>
                    </a:ext>
                  </a:extLst>
                </a:gridCol>
                <a:gridCol w="4443175">
                  <a:extLst>
                    <a:ext uri="{9D8B030D-6E8A-4147-A177-3AD203B41FA5}">
                      <a16:colId xmlns:a16="http://schemas.microsoft.com/office/drawing/2014/main" val="20001"/>
                    </a:ext>
                  </a:extLst>
                </a:gridCol>
                <a:gridCol w="1687150">
                  <a:extLst>
                    <a:ext uri="{9D8B030D-6E8A-4147-A177-3AD203B41FA5}">
                      <a16:colId xmlns:a16="http://schemas.microsoft.com/office/drawing/2014/main" val="20002"/>
                    </a:ext>
                  </a:extLst>
                </a:gridCol>
              </a:tblGrid>
              <a:tr h="396200">
                <a:tc>
                  <a:txBody>
                    <a:bodyPr/>
                    <a:lstStyle/>
                    <a:p>
                      <a:pPr marL="0" lvl="0" indent="0" algn="l" rtl="0">
                        <a:spcBef>
                          <a:spcPts val="0"/>
                        </a:spcBef>
                        <a:spcAft>
                          <a:spcPts val="0"/>
                        </a:spcAft>
                        <a:buNone/>
                      </a:pPr>
                      <a:r>
                        <a:rPr lang="pt-BR" sz="1150" b="0" i="0" u="none" strike="noStrike" cap="none" dirty="0" err="1">
                          <a:solidFill>
                            <a:srgbClr val="434343"/>
                          </a:solidFill>
                          <a:latin typeface="Salesforce Sans"/>
                          <a:ea typeface="Arial"/>
                          <a:cs typeface="Arial"/>
                          <a:sym typeface="Arial"/>
                        </a:rPr>
                        <a:t>Login</a:t>
                      </a:r>
                      <a:r>
                        <a:rPr lang="pt-BR" sz="1150" b="0" i="0" u="none" strike="noStrike" cap="none" dirty="0">
                          <a:solidFill>
                            <a:srgbClr val="434343"/>
                          </a:solidFill>
                          <a:latin typeface="Salesforce Sans"/>
                          <a:ea typeface="Arial"/>
                          <a:cs typeface="Arial"/>
                          <a:sym typeface="Arial"/>
                        </a:rPr>
                        <a:t> de gerente de negócios com gerente </a:t>
                      </a:r>
                      <a:br>
                        <a:rPr lang="pt-BR" sz="1150" b="0" i="0" u="none" strike="noStrike" cap="none" dirty="0">
                          <a:solidFill>
                            <a:srgbClr val="434343"/>
                          </a:solidFill>
                          <a:latin typeface="Salesforce Sans"/>
                          <a:ea typeface="Arial"/>
                          <a:cs typeface="Arial"/>
                          <a:sym typeface="Arial"/>
                        </a:rPr>
                      </a:br>
                      <a:r>
                        <a:rPr lang="pt-BR" sz="1150" b="0" i="0" u="none" strike="noStrike" cap="none" dirty="0">
                          <a:solidFill>
                            <a:srgbClr val="434343"/>
                          </a:solidFill>
                          <a:latin typeface="Salesforce Sans"/>
                          <a:ea typeface="Arial"/>
                          <a:cs typeface="Arial"/>
                          <a:sym typeface="Arial"/>
                        </a:rPr>
                        <a:t>de conta</a:t>
                      </a:r>
                      <a:r>
                        <a:rPr lang="en-IE" sz="1150" b="0" i="0" u="none" strike="noStrike" cap="none" dirty="0">
                          <a:solidFill>
                            <a:srgbClr val="434343"/>
                          </a:solidFill>
                          <a:latin typeface="Salesforce Sans"/>
                          <a:cs typeface="Arial"/>
                          <a:sym typeface="Arial"/>
                        </a:rPr>
                        <a:t> </a:t>
                      </a:r>
                      <a:endParaRPr sz="1150" b="0" i="0" u="none" strike="noStrike" cap="none" dirty="0">
                        <a:solidFill>
                          <a:srgbClr val="434343"/>
                        </a:solidFill>
                        <a:latin typeface="Salesforce Sans"/>
                        <a:ea typeface="Salesforce Sans"/>
                        <a:cs typeface="Arial"/>
                        <a:sym typeface="Salesforce Sans"/>
                      </a:endParaRPr>
                    </a:p>
                  </a:txBody>
                  <a:tcPr marL="91425" marR="91425" marT="91425" marB="91425">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a:txBody>
                    <a:bodyPr/>
                    <a:lstStyle/>
                    <a:p>
                      <a:pPr marL="0" lvl="0" indent="0" algn="l" rtl="0">
                        <a:lnSpc>
                          <a:spcPct val="115000"/>
                        </a:lnSpc>
                        <a:spcBef>
                          <a:spcPts val="0"/>
                        </a:spcBef>
                        <a:spcAft>
                          <a:spcPts val="0"/>
                        </a:spcAft>
                        <a:buClr>
                          <a:schemeClr val="dk1"/>
                        </a:buClr>
                        <a:buSzPts val="1100"/>
                        <a:buFont typeface="Arial"/>
                        <a:buNone/>
                      </a:pPr>
                      <a:r>
                        <a:rPr lang="pt-BR" sz="1150" b="0" i="0" u="none" strike="noStrike" cap="none" dirty="0">
                          <a:solidFill>
                            <a:srgbClr val="434343"/>
                          </a:solidFill>
                          <a:latin typeface="Salesforce Sans"/>
                          <a:ea typeface="Arial"/>
                          <a:cs typeface="Arial"/>
                          <a:sym typeface="Arial"/>
                        </a:rPr>
                        <a:t>Autenticação unificada exigida para TODOS os usuários.</a:t>
                      </a:r>
                      <a:r>
                        <a:rPr lang="en-IE" sz="1150" b="0" i="0" u="none" strike="noStrike" cap="none" dirty="0">
                          <a:solidFill>
                            <a:srgbClr val="434343"/>
                          </a:solidFill>
                          <a:latin typeface="Salesforce Sans"/>
                          <a:cs typeface="Arial"/>
                          <a:sym typeface="Arial"/>
                        </a:rPr>
                        <a:t> </a:t>
                      </a:r>
                      <a:br>
                        <a:rPr lang="en-IE" sz="1150" b="0" i="0" u="none" strike="noStrike" cap="none" dirty="0">
                          <a:solidFill>
                            <a:srgbClr val="434343"/>
                          </a:solidFill>
                          <a:latin typeface="Salesforce Sans"/>
                          <a:cs typeface="Arial"/>
                          <a:sym typeface="Arial"/>
                        </a:rPr>
                      </a:br>
                      <a:r>
                        <a:rPr lang="pt-BR" sz="1150" b="0" i="0" u="none" strike="noStrike" cap="none" dirty="0">
                          <a:solidFill>
                            <a:srgbClr val="434343"/>
                          </a:solidFill>
                          <a:latin typeface="Salesforce Sans"/>
                          <a:ea typeface="Arial"/>
                          <a:cs typeface="Arial"/>
                          <a:sym typeface="Arial"/>
                        </a:rPr>
                        <a:t>O </a:t>
                      </a:r>
                      <a:r>
                        <a:rPr lang="pt-BR" sz="1150" b="0" i="0" u="none" strike="noStrike" cap="none" dirty="0" err="1">
                          <a:solidFill>
                            <a:srgbClr val="434343"/>
                          </a:solidFill>
                          <a:latin typeface="Salesforce Sans"/>
                          <a:ea typeface="Arial"/>
                          <a:cs typeface="Arial"/>
                          <a:sym typeface="Arial"/>
                        </a:rPr>
                        <a:t>login</a:t>
                      </a:r>
                      <a:r>
                        <a:rPr lang="pt-BR" sz="1150" b="0" i="0" u="none" strike="noStrike" cap="none" dirty="0">
                          <a:solidFill>
                            <a:srgbClr val="434343"/>
                          </a:solidFill>
                          <a:latin typeface="Salesforce Sans"/>
                          <a:ea typeface="Arial"/>
                          <a:cs typeface="Arial"/>
                          <a:sym typeface="Arial"/>
                        </a:rPr>
                        <a:t> direto não será mais permitido.</a:t>
                      </a:r>
                      <a:r>
                        <a:rPr lang="en-IE" sz="1150" b="0" i="0" u="none" strike="noStrike" cap="none" dirty="0">
                          <a:solidFill>
                            <a:srgbClr val="434343"/>
                          </a:solidFill>
                          <a:latin typeface="Salesforce Sans"/>
                          <a:cs typeface="Arial"/>
                          <a:sym typeface="Arial"/>
                        </a:rPr>
                        <a:t> </a:t>
                      </a:r>
                      <a:endParaRPr sz="1150" b="0" i="0" u="none" strike="noStrike" cap="none" dirty="0">
                        <a:solidFill>
                          <a:srgbClr val="434343"/>
                        </a:solidFill>
                        <a:latin typeface="Salesforce Sans"/>
                        <a:ea typeface="Salesforce Sans"/>
                        <a:cs typeface="Arial"/>
                        <a:sym typeface="Salesforce Sans"/>
                      </a:endParaRPr>
                    </a:p>
                  </a:txBody>
                  <a:tcPr marL="91425" marR="91425" marT="91425" marB="91425">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a:txBody>
                    <a:bodyPr/>
                    <a:lstStyle/>
                    <a:p>
                      <a:pPr marL="0" lvl="0" indent="0" algn="ctr" rtl="0">
                        <a:spcBef>
                          <a:spcPts val="0"/>
                        </a:spcBef>
                        <a:spcAft>
                          <a:spcPts val="0"/>
                        </a:spcAft>
                        <a:buNone/>
                      </a:pPr>
                      <a:r>
                        <a:rPr lang="pt-BR" sz="1150" b="0" i="0" u="none" strike="noStrike" cap="none" dirty="0">
                          <a:solidFill>
                            <a:srgbClr val="434343"/>
                          </a:solidFill>
                          <a:latin typeface="Salesforce Sans"/>
                          <a:ea typeface="Arial"/>
                          <a:cs typeface="Arial"/>
                          <a:sym typeface="Arial"/>
                        </a:rPr>
                        <a:t>30 de junho de 2021</a:t>
                      </a:r>
                      <a:r>
                        <a:rPr lang="en-IE" sz="1150" b="0" i="0" u="none" strike="noStrike" cap="none" dirty="0">
                          <a:solidFill>
                            <a:srgbClr val="434343"/>
                          </a:solidFill>
                          <a:latin typeface="Salesforce Sans"/>
                          <a:cs typeface="Arial"/>
                          <a:sym typeface="Arial"/>
                        </a:rPr>
                        <a:t> </a:t>
                      </a:r>
                      <a:endParaRPr sz="1150" b="0" i="0" u="none" strike="noStrike" cap="none" dirty="0">
                        <a:solidFill>
                          <a:srgbClr val="434343"/>
                        </a:solidFill>
                        <a:latin typeface="Salesforce Sans"/>
                        <a:ea typeface="Salesforce Sans"/>
                        <a:cs typeface="Arial"/>
                        <a:sym typeface="Salesforce Sans"/>
                      </a:endParaRPr>
                    </a:p>
                  </a:txBody>
                  <a:tcPr marL="91425" marR="91425" marT="91425" marB="91425" anchor="ctr">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sp>
        <p:nvSpPr>
          <p:cNvPr id="1399" name="Google Shape;1399;p184"/>
          <p:cNvSpPr/>
          <p:nvPr/>
        </p:nvSpPr>
        <p:spPr>
          <a:xfrm>
            <a:off x="460732" y="4464263"/>
            <a:ext cx="8286600" cy="424200"/>
          </a:xfrm>
          <a:prstGeom prst="roundRect">
            <a:avLst>
              <a:gd name="adj" fmla="val 16667"/>
            </a:avLst>
          </a:prstGeom>
          <a:solidFill>
            <a:srgbClr val="D8D8D8"/>
          </a:solidFill>
          <a:ln w="9525" cap="flat" cmpd="sng">
            <a:solidFill>
              <a:schemeClr val="accent1"/>
            </a:solidFill>
            <a:prstDash val="solid"/>
            <a:round/>
            <a:headEnd type="none" w="sm" len="sm"/>
            <a:tailEnd type="none" w="sm" len="sm"/>
          </a:ln>
        </p:spPr>
        <p:txBody>
          <a:bodyPr spcFirstLastPara="1" wrap="square" lIns="68575" tIns="68575" rIns="68575" bIns="68575" anchor="ctr" anchorCtr="0">
            <a:noAutofit/>
          </a:bodyPr>
          <a:lstStyle/>
          <a:p>
            <a:pPr lvl="0" algn="ctr"/>
            <a:r>
              <a:rPr lang="pt-BR" sz="1200" b="1" dirty="0">
                <a:solidFill>
                  <a:schemeClr val="accent1"/>
                </a:solidFill>
                <a:latin typeface="Salesforce Sans"/>
              </a:rPr>
              <a:t>Acesse</a:t>
            </a:r>
            <a:r>
              <a:rPr lang="en-IE" sz="1200" dirty="0"/>
              <a:t> </a:t>
            </a:r>
            <a:r>
              <a:rPr lang="pt-BR" sz="1200" b="1" u="sng" dirty="0">
                <a:solidFill>
                  <a:schemeClr val="hlink"/>
                </a:solidFill>
                <a:latin typeface="Salesforce Sans"/>
              </a:rPr>
              <a:t>Autenticação unificada do B2C </a:t>
            </a:r>
            <a:r>
              <a:rPr lang="pt-BR" sz="1200" b="1" u="sng" dirty="0" err="1">
                <a:solidFill>
                  <a:schemeClr val="hlink"/>
                </a:solidFill>
                <a:latin typeface="Salesforce Sans"/>
              </a:rPr>
              <a:t>Commerce</a:t>
            </a:r>
            <a:r>
              <a:rPr lang="en" sz="1200" b="1" u="sng" dirty="0">
                <a:solidFill>
                  <a:schemeClr val="hlink"/>
                </a:solidFill>
                <a:latin typeface="Salesforce Sans"/>
                <a:ea typeface="Salesforce Sans"/>
                <a:cs typeface="Salesforce Sans"/>
                <a:sym typeface="Salesforce Sans"/>
                <a:hlinkClick r:id="rId8"/>
              </a:rPr>
              <a:t> </a:t>
            </a:r>
            <a:r>
              <a:rPr lang="pt-BR" sz="1200" b="1" u="sng" dirty="0">
                <a:solidFill>
                  <a:schemeClr val="hlink"/>
                </a:solidFill>
                <a:latin typeface="Salesforce Sans"/>
              </a:rPr>
              <a:t>e grupo da </a:t>
            </a:r>
            <a:r>
              <a:rPr lang="pt-BR" sz="1200" b="1" u="sng" dirty="0" err="1">
                <a:solidFill>
                  <a:schemeClr val="hlink"/>
                </a:solidFill>
                <a:latin typeface="Salesforce Sans"/>
              </a:rPr>
              <a:t>Trailblazer</a:t>
            </a:r>
            <a:r>
              <a:rPr lang="pt-BR" sz="1200" b="1" u="sng" dirty="0">
                <a:solidFill>
                  <a:schemeClr val="hlink"/>
                </a:solidFill>
                <a:latin typeface="Salesforce Sans"/>
              </a:rPr>
              <a:t> </a:t>
            </a:r>
            <a:r>
              <a:rPr lang="pt-BR" sz="1200" b="1" u="sng" dirty="0" err="1">
                <a:solidFill>
                  <a:schemeClr val="hlink"/>
                </a:solidFill>
                <a:latin typeface="Salesforce Sans"/>
              </a:rPr>
              <a:t>Community</a:t>
            </a:r>
            <a:r>
              <a:rPr lang="en-IE" sz="1200" b="1" dirty="0">
                <a:solidFill>
                  <a:schemeClr val="hlink"/>
                </a:solidFill>
                <a:latin typeface="Salesforce Sans"/>
              </a:rPr>
              <a:t> </a:t>
            </a:r>
            <a:r>
              <a:rPr lang="pt-BR" sz="1200" b="1" dirty="0">
                <a:solidFill>
                  <a:schemeClr val="accent1"/>
                </a:solidFill>
                <a:latin typeface="Salesforce Sans"/>
              </a:rPr>
              <a:t>para obter mais informações</a:t>
            </a:r>
            <a:r>
              <a:rPr lang="en-IE" sz="1200" b="1" dirty="0">
                <a:solidFill>
                  <a:schemeClr val="accent1"/>
                </a:solidFill>
                <a:latin typeface="Salesforce Sans"/>
              </a:rPr>
              <a:t> </a:t>
            </a:r>
            <a:endParaRPr sz="1200" b="1" dirty="0">
              <a:solidFill>
                <a:schemeClr val="accent1"/>
              </a:solidFill>
              <a:latin typeface="Salesforce Sans"/>
              <a:sym typeface="Salesforce Sans"/>
            </a:endParaRPr>
          </a:p>
        </p:txBody>
      </p:sp>
    </p:spTree>
    <p:extLst>
      <p:ext uri="{BB962C8B-B14F-4D97-AF65-F5344CB8AC3E}">
        <p14:creationId xmlns:p14="http://schemas.microsoft.com/office/powerpoint/2010/main" val="13817171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403"/>
        <p:cNvGrpSpPr/>
        <p:nvPr/>
      </p:nvGrpSpPr>
      <p:grpSpPr>
        <a:xfrm>
          <a:off x="0" y="0"/>
          <a:ext cx="0" cy="0"/>
          <a:chOff x="0" y="0"/>
          <a:chExt cx="0" cy="0"/>
        </a:xfrm>
      </p:grpSpPr>
      <p:sp>
        <p:nvSpPr>
          <p:cNvPr id="1404" name="Google Shape;1404;p185"/>
          <p:cNvSpPr txBox="1"/>
          <p:nvPr/>
        </p:nvSpPr>
        <p:spPr>
          <a:xfrm>
            <a:off x="428737" y="47628"/>
            <a:ext cx="8286600" cy="7425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pt-BR" sz="2600" b="1">
                <a:solidFill>
                  <a:srgbClr val="073763"/>
                </a:solidFill>
                <a:latin typeface="Salesforce Sans"/>
                <a:ea typeface="Salesforce Sans"/>
                <a:cs typeface="Salesforce Sans"/>
                <a:sym typeface="Salesforce Sans"/>
              </a:rPr>
              <a:t>Principais conclusões: Auditoria do usuário</a:t>
            </a:r>
          </a:p>
        </p:txBody>
      </p:sp>
      <p:sp>
        <p:nvSpPr>
          <p:cNvPr id="1405" name="Google Shape;1405;p185"/>
          <p:cNvSpPr txBox="1">
            <a:spLocks noGrp="1"/>
          </p:cNvSpPr>
          <p:nvPr>
            <p:ph type="body" idx="4294967295"/>
          </p:nvPr>
        </p:nvSpPr>
        <p:spPr>
          <a:xfrm>
            <a:off x="428750" y="975300"/>
            <a:ext cx="7968300" cy="3504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pt-BR" dirty="0">
                <a:solidFill>
                  <a:srgbClr val="1C4587"/>
                </a:solidFill>
                <a:latin typeface="Salesforce Sans"/>
                <a:ea typeface="Salesforce Sans"/>
                <a:cs typeface="Salesforce Sans"/>
                <a:sym typeface="Salesforce Sans"/>
              </a:rPr>
              <a:t>MENOS É MAIS</a:t>
            </a:r>
            <a:r>
              <a:rPr lang="pt-BR" dirty="0">
                <a:latin typeface="Salesforce Sans"/>
                <a:ea typeface="Salesforce Sans"/>
                <a:cs typeface="Salesforce Sans"/>
                <a:sym typeface="Salesforce Sans"/>
              </a:rPr>
              <a:t>: </a:t>
            </a:r>
            <a:r>
              <a:rPr lang="pt-BR" sz="1600" dirty="0">
                <a:solidFill>
                  <a:srgbClr val="434343"/>
                </a:solidFill>
                <a:highlight>
                  <a:srgbClr val="FFFFFF"/>
                </a:highlight>
                <a:latin typeface="Salesforce Sans"/>
                <a:ea typeface="Salesforce Sans"/>
                <a:cs typeface="Salesforce Sans"/>
                <a:sym typeface="Salesforce Sans"/>
              </a:rPr>
              <a:t>se você não tem certeza de qual permissão é necessária </a:t>
            </a:r>
            <a:br>
              <a:rPr lang="pt-BR" sz="1600" dirty="0">
                <a:solidFill>
                  <a:srgbClr val="434343"/>
                </a:solidFill>
                <a:highlight>
                  <a:srgbClr val="FFFFFF"/>
                </a:highlight>
                <a:latin typeface="Salesforce Sans"/>
                <a:ea typeface="Salesforce Sans"/>
                <a:cs typeface="Salesforce Sans"/>
                <a:sym typeface="Salesforce Sans"/>
              </a:rPr>
            </a:br>
            <a:r>
              <a:rPr lang="pt-BR" sz="1600" dirty="0">
                <a:solidFill>
                  <a:srgbClr val="434343"/>
                </a:solidFill>
                <a:highlight>
                  <a:srgbClr val="FFFFFF"/>
                </a:highlight>
                <a:latin typeface="Salesforce Sans"/>
                <a:ea typeface="Salesforce Sans"/>
                <a:cs typeface="Salesforce Sans"/>
                <a:sym typeface="Salesforce Sans"/>
              </a:rPr>
              <a:t>para o usuário, dê menos acesso. Você sempre adicionar permissões a qualquer momento quando necessário.</a:t>
            </a:r>
          </a:p>
          <a:p>
            <a:pPr marL="0" lvl="0" indent="0" algn="l" rtl="0">
              <a:spcBef>
                <a:spcPts val="1600"/>
              </a:spcBef>
              <a:spcAft>
                <a:spcPts val="0"/>
              </a:spcAft>
              <a:buNone/>
            </a:pPr>
            <a:r>
              <a:rPr lang="pt-BR" sz="1700" dirty="0">
                <a:solidFill>
                  <a:srgbClr val="1C4587"/>
                </a:solidFill>
                <a:highlight>
                  <a:srgbClr val="FFFFFF"/>
                </a:highlight>
                <a:latin typeface="Salesforce Sans"/>
                <a:ea typeface="Salesforce Sans"/>
                <a:cs typeface="Salesforce Sans"/>
                <a:sym typeface="Salesforce Sans"/>
              </a:rPr>
              <a:t>CRIAR PAPÉIS COM PERMISSÕES ESPECÍFICAS</a:t>
            </a:r>
            <a:r>
              <a:rPr lang="pt-BR" sz="1700" dirty="0">
                <a:solidFill>
                  <a:srgbClr val="434343"/>
                </a:solidFill>
                <a:highlight>
                  <a:srgbClr val="FFFFFF"/>
                </a:highlight>
                <a:latin typeface="Salesforce Sans"/>
                <a:ea typeface="Salesforce Sans"/>
                <a:cs typeface="Salesforce Sans"/>
                <a:sym typeface="Salesforce Sans"/>
              </a:rPr>
              <a:t>: </a:t>
            </a:r>
            <a:r>
              <a:rPr lang="pt-BR" sz="1600" dirty="0">
                <a:solidFill>
                  <a:srgbClr val="434343"/>
                </a:solidFill>
                <a:highlight>
                  <a:srgbClr val="FFFFFF"/>
                </a:highlight>
                <a:latin typeface="Salesforce Sans"/>
                <a:ea typeface="Salesforce Sans"/>
                <a:cs typeface="Salesforce Sans"/>
                <a:sym typeface="Salesforce Sans"/>
              </a:rPr>
              <a:t>evite copiar um papel para outro sem revisá-lo.</a:t>
            </a:r>
          </a:p>
          <a:p>
            <a:pPr marL="0" lvl="0" indent="0" algn="l" rtl="0">
              <a:spcBef>
                <a:spcPts val="1600"/>
              </a:spcBef>
              <a:spcAft>
                <a:spcPts val="0"/>
              </a:spcAft>
              <a:buNone/>
            </a:pPr>
            <a:r>
              <a:rPr lang="pt-BR" sz="1600" dirty="0">
                <a:solidFill>
                  <a:srgbClr val="1C4587"/>
                </a:solidFill>
                <a:highlight>
                  <a:srgbClr val="FFFFFF"/>
                </a:highlight>
                <a:latin typeface="Salesforce Sans"/>
                <a:ea typeface="Salesforce Sans"/>
                <a:cs typeface="Salesforce Sans"/>
                <a:sym typeface="Salesforce Sans"/>
              </a:rPr>
              <a:t>CRIAR ADMINISTRADORES COM MODERAÇÃO</a:t>
            </a:r>
            <a:r>
              <a:rPr lang="pt-BR" sz="1600" dirty="0">
                <a:solidFill>
                  <a:srgbClr val="434343"/>
                </a:solidFill>
                <a:highlight>
                  <a:srgbClr val="FFFFFF"/>
                </a:highlight>
                <a:latin typeface="Salesforce Sans"/>
                <a:ea typeface="Salesforce Sans"/>
                <a:cs typeface="Salesforce Sans"/>
                <a:sym typeface="Salesforce Sans"/>
              </a:rPr>
              <a:t>: atribua um indivíduo nomeado como administrador, não use o papel "administrador" para todos.  Identifique </a:t>
            </a:r>
            <a:br>
              <a:rPr lang="pt-BR" sz="1600" dirty="0">
                <a:solidFill>
                  <a:srgbClr val="434343"/>
                </a:solidFill>
                <a:highlight>
                  <a:srgbClr val="FFFFFF"/>
                </a:highlight>
                <a:latin typeface="Salesforce Sans"/>
                <a:ea typeface="Salesforce Sans"/>
                <a:cs typeface="Salesforce Sans"/>
                <a:sym typeface="Salesforce Sans"/>
              </a:rPr>
            </a:br>
            <a:r>
              <a:rPr lang="pt-BR" sz="1600" dirty="0">
                <a:solidFill>
                  <a:srgbClr val="434343"/>
                </a:solidFill>
                <a:highlight>
                  <a:srgbClr val="FFFFFF"/>
                </a:highlight>
                <a:latin typeface="Salesforce Sans"/>
                <a:ea typeface="Salesforce Sans"/>
                <a:cs typeface="Salesforce Sans"/>
                <a:sym typeface="Salesforce Sans"/>
              </a:rPr>
              <a:t>e treine alguém como backup para desbloquear contas etc.</a:t>
            </a:r>
          </a:p>
          <a:p>
            <a:pPr marL="0" lvl="0" indent="0" algn="l" rtl="0">
              <a:lnSpc>
                <a:spcPct val="100000"/>
              </a:lnSpc>
              <a:spcBef>
                <a:spcPts val="1600"/>
              </a:spcBef>
              <a:spcAft>
                <a:spcPts val="0"/>
              </a:spcAft>
              <a:buNone/>
            </a:pPr>
            <a:r>
              <a:rPr lang="pt-BR" dirty="0">
                <a:solidFill>
                  <a:srgbClr val="1C4587"/>
                </a:solidFill>
                <a:highlight>
                  <a:srgbClr val="FFFFFF"/>
                </a:highlight>
                <a:latin typeface="Salesforce Sans"/>
                <a:ea typeface="Salesforce Sans"/>
                <a:cs typeface="Salesforce Sans"/>
                <a:sym typeface="Salesforce Sans"/>
              </a:rPr>
              <a:t>REVISAR LOGS</a:t>
            </a:r>
            <a:r>
              <a:rPr lang="pt-BR" dirty="0">
                <a:solidFill>
                  <a:srgbClr val="434343"/>
                </a:solidFill>
                <a:highlight>
                  <a:srgbClr val="FFFFFF"/>
                </a:highlight>
                <a:latin typeface="Salesforce Sans"/>
                <a:ea typeface="Salesforce Sans"/>
                <a:cs typeface="Salesforce Sans"/>
                <a:sym typeface="Salesforce Sans"/>
              </a:rPr>
              <a:t>: </a:t>
            </a:r>
            <a:r>
              <a:rPr lang="pt-BR" sz="1600" dirty="0">
                <a:solidFill>
                  <a:srgbClr val="434343"/>
                </a:solidFill>
                <a:highlight>
                  <a:srgbClr val="FFFFFF"/>
                </a:highlight>
                <a:latin typeface="Salesforce Sans"/>
                <a:ea typeface="Salesforce Sans"/>
                <a:cs typeface="Salesforce Sans"/>
                <a:sym typeface="Salesforce Sans"/>
              </a:rPr>
              <a:t>registre e analise todas as ações administrativas para identificar comportamentos anormais ou suspeitos.</a:t>
            </a:r>
          </a:p>
          <a:p>
            <a:pPr marL="0" lvl="0" indent="0" algn="l" rtl="0">
              <a:spcBef>
                <a:spcPts val="2400"/>
              </a:spcBef>
              <a:spcAft>
                <a:spcPts val="0"/>
              </a:spcAft>
              <a:buNone/>
            </a:pPr>
            <a:endParaRPr sz="1700" dirty="0">
              <a:solidFill>
                <a:srgbClr val="2D2D2D"/>
              </a:solidFill>
              <a:highlight>
                <a:srgbClr val="FFFFFF"/>
              </a:highlight>
              <a:latin typeface="Salesforce Sans"/>
              <a:ea typeface="Salesforce Sans"/>
              <a:cs typeface="Salesforce Sans"/>
              <a:sym typeface="Salesforce Sans"/>
            </a:endParaRPr>
          </a:p>
          <a:p>
            <a:pPr marL="0" lvl="0" indent="0" algn="l" rtl="0">
              <a:spcBef>
                <a:spcPts val="1600"/>
              </a:spcBef>
              <a:spcAft>
                <a:spcPts val="1600"/>
              </a:spcAft>
              <a:buNone/>
            </a:pPr>
            <a:endParaRPr dirty="0">
              <a:solidFill>
                <a:srgbClr val="2D2D2D"/>
              </a:solidFill>
              <a:highlight>
                <a:srgbClr val="FFFFFF"/>
              </a:highlight>
              <a:latin typeface="Salesforce Sans"/>
              <a:ea typeface="Salesforce Sans"/>
              <a:cs typeface="Salesforce Sans"/>
              <a:sym typeface="Salesforce Sans"/>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409"/>
        <p:cNvGrpSpPr/>
        <p:nvPr/>
      </p:nvGrpSpPr>
      <p:grpSpPr>
        <a:xfrm>
          <a:off x="0" y="0"/>
          <a:ext cx="0" cy="0"/>
          <a:chOff x="0" y="0"/>
          <a:chExt cx="0" cy="0"/>
        </a:xfrm>
      </p:grpSpPr>
      <p:sp>
        <p:nvSpPr>
          <p:cNvPr id="1410" name="Google Shape;1410;p186"/>
          <p:cNvSpPr txBox="1"/>
          <p:nvPr/>
        </p:nvSpPr>
        <p:spPr>
          <a:xfrm>
            <a:off x="428737" y="47628"/>
            <a:ext cx="8286600" cy="7425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pt-BR" sz="2300" b="1">
                <a:solidFill>
                  <a:srgbClr val="205CA0"/>
                </a:solidFill>
                <a:latin typeface="Salesforce Sans"/>
                <a:ea typeface="Salesforce Sans"/>
                <a:cs typeface="Salesforce Sans"/>
                <a:sym typeface="Salesforce Sans"/>
              </a:rPr>
              <a:t>Principais conclusões: Organizar sua equipe</a:t>
            </a:r>
          </a:p>
        </p:txBody>
      </p:sp>
      <p:sp>
        <p:nvSpPr>
          <p:cNvPr id="1411" name="Google Shape;1411;p186"/>
          <p:cNvSpPr txBox="1">
            <a:spLocks noGrp="1"/>
          </p:cNvSpPr>
          <p:nvPr>
            <p:ph type="body" idx="4294967295"/>
          </p:nvPr>
        </p:nvSpPr>
        <p:spPr>
          <a:xfrm>
            <a:off x="428750" y="1051500"/>
            <a:ext cx="7968300" cy="3405000"/>
          </a:xfrm>
          <a:prstGeom prst="rect">
            <a:avLst/>
          </a:prstGeom>
        </p:spPr>
        <p:txBody>
          <a:bodyPr spcFirstLastPara="1" wrap="square" lIns="91425" tIns="91425" rIns="91425" bIns="91425" anchor="t" anchorCtr="0">
            <a:noAutofit/>
          </a:bodyPr>
          <a:lstStyle/>
          <a:p>
            <a:pPr marL="457200" lvl="0" indent="-330200" algn="l" rtl="0">
              <a:lnSpc>
                <a:spcPct val="130000"/>
              </a:lnSpc>
              <a:spcBef>
                <a:spcPts val="0"/>
              </a:spcBef>
              <a:spcAft>
                <a:spcPts val="0"/>
              </a:spcAft>
              <a:buClr>
                <a:srgbClr val="434343"/>
              </a:buClr>
              <a:buSzPts val="1600"/>
              <a:buFont typeface="Salesforce Sans"/>
              <a:buChar char="●"/>
            </a:pPr>
            <a:r>
              <a:rPr lang="pt-BR" sz="1600">
                <a:solidFill>
                  <a:srgbClr val="434343"/>
                </a:solidFill>
                <a:latin typeface="Salesforce Sans"/>
                <a:ea typeface="Salesforce Sans"/>
                <a:cs typeface="Salesforce Sans"/>
                <a:sym typeface="Salesforce Sans"/>
              </a:rPr>
              <a:t>Entenda todas as responsabilidades necessárias envolvidas na organização de liderança, desenvolvimento, operações e outras equipes. </a:t>
            </a:r>
          </a:p>
          <a:p>
            <a:pPr marL="457200" lvl="0" indent="-330200" algn="l" rtl="0">
              <a:lnSpc>
                <a:spcPct val="130000"/>
              </a:lnSpc>
              <a:spcBef>
                <a:spcPts val="0"/>
              </a:spcBef>
              <a:spcAft>
                <a:spcPts val="0"/>
              </a:spcAft>
              <a:buClr>
                <a:srgbClr val="434343"/>
              </a:buClr>
              <a:buSzPts val="1600"/>
              <a:buFont typeface="Salesforce Sans"/>
              <a:buChar char="●"/>
            </a:pPr>
            <a:r>
              <a:rPr lang="pt-BR" sz="1600">
                <a:solidFill>
                  <a:srgbClr val="434343"/>
                </a:solidFill>
                <a:latin typeface="Salesforce Sans"/>
                <a:ea typeface="Salesforce Sans"/>
                <a:cs typeface="Salesforce Sans"/>
                <a:sym typeface="Salesforce Sans"/>
              </a:rPr>
              <a:t>Seja proativo ao organizar suas equipes.  </a:t>
            </a:r>
          </a:p>
          <a:p>
            <a:pPr marL="457200" lvl="0" indent="-330200" algn="l" rtl="0">
              <a:lnSpc>
                <a:spcPct val="130000"/>
              </a:lnSpc>
              <a:spcBef>
                <a:spcPts val="0"/>
              </a:spcBef>
              <a:spcAft>
                <a:spcPts val="0"/>
              </a:spcAft>
              <a:buClr>
                <a:srgbClr val="434343"/>
              </a:buClr>
              <a:buSzPts val="1600"/>
              <a:buFont typeface="Salesforce Sans"/>
              <a:buChar char="●"/>
            </a:pPr>
            <a:r>
              <a:rPr lang="pt-BR" sz="1600">
                <a:solidFill>
                  <a:srgbClr val="434343"/>
                </a:solidFill>
                <a:latin typeface="Salesforce Sans"/>
                <a:ea typeface="Salesforce Sans"/>
                <a:cs typeface="Salesforce Sans"/>
                <a:sym typeface="Salesforce Sans"/>
              </a:rPr>
              <a:t>Planeje verificar e revisitar periodicamente a estrutura implementada (a cada três ou seis meses) para aprimorar, endereçar problemas e planejar necessidades adicionais de forma contínua à medida que seu negócio cresce. </a:t>
            </a:r>
          </a:p>
          <a:p>
            <a:pPr marL="0" lvl="0" indent="0" algn="l" rtl="0">
              <a:lnSpc>
                <a:spcPct val="100000"/>
              </a:lnSpc>
              <a:spcBef>
                <a:spcPts val="1300"/>
              </a:spcBef>
              <a:spcAft>
                <a:spcPts val="0"/>
              </a:spcAft>
              <a:buNone/>
            </a:pPr>
            <a:endParaRPr dirty="0">
              <a:solidFill>
                <a:srgbClr val="1C4587"/>
              </a:solidFill>
              <a:latin typeface="Salesforce Sans"/>
              <a:ea typeface="Salesforce Sans"/>
              <a:cs typeface="Salesforce Sans"/>
              <a:sym typeface="Salesforce Sans"/>
            </a:endParaRPr>
          </a:p>
          <a:p>
            <a:pPr marL="0" lvl="0" indent="0" algn="l" rtl="0">
              <a:spcBef>
                <a:spcPts val="2400"/>
              </a:spcBef>
              <a:spcAft>
                <a:spcPts val="0"/>
              </a:spcAft>
              <a:buNone/>
            </a:pPr>
            <a:endParaRPr sz="1700" dirty="0">
              <a:solidFill>
                <a:srgbClr val="2D2D2D"/>
              </a:solidFill>
              <a:highlight>
                <a:srgbClr val="FFFFFF"/>
              </a:highlight>
              <a:latin typeface="Salesforce Sans"/>
              <a:ea typeface="Salesforce Sans"/>
              <a:cs typeface="Salesforce Sans"/>
              <a:sym typeface="Salesforce Sans"/>
            </a:endParaRPr>
          </a:p>
          <a:p>
            <a:pPr marL="0" lvl="0" indent="0" algn="l" rtl="0">
              <a:spcBef>
                <a:spcPts val="1600"/>
              </a:spcBef>
              <a:spcAft>
                <a:spcPts val="1600"/>
              </a:spcAft>
              <a:buNone/>
            </a:pPr>
            <a:endParaRPr dirty="0">
              <a:solidFill>
                <a:srgbClr val="2D2D2D"/>
              </a:solidFill>
              <a:highlight>
                <a:srgbClr val="FFFFFF"/>
              </a:highlight>
              <a:latin typeface="Salesforce Sans"/>
              <a:ea typeface="Salesforce Sans"/>
              <a:cs typeface="Salesforce Sans"/>
              <a:sym typeface="Salesforce Sans"/>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427"/>
        <p:cNvGrpSpPr/>
        <p:nvPr/>
      </p:nvGrpSpPr>
      <p:grpSpPr>
        <a:xfrm>
          <a:off x="0" y="0"/>
          <a:ext cx="0" cy="0"/>
          <a:chOff x="0" y="0"/>
          <a:chExt cx="0" cy="0"/>
        </a:xfrm>
      </p:grpSpPr>
      <p:sp>
        <p:nvSpPr>
          <p:cNvPr id="1428" name="Google Shape;1428;p188"/>
          <p:cNvSpPr txBox="1"/>
          <p:nvPr/>
        </p:nvSpPr>
        <p:spPr>
          <a:xfrm>
            <a:off x="1690275" y="1308600"/>
            <a:ext cx="2617200" cy="445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u="sng">
                <a:solidFill>
                  <a:srgbClr val="FFFFFF"/>
                </a:solidFill>
                <a:latin typeface="Salesforce Sans"/>
                <a:ea typeface="Salesforce Sans"/>
                <a:cs typeface="Salesforce Sans"/>
                <a:sym typeface="Salesforce Sans"/>
                <a:hlinkClick r:id="rId3">
                  <a:extLst>
                    <a:ext uri="{A12FA001-AC4F-418D-AE19-62706E023703}">
                      <ahyp:hlinkClr xmlns:ahyp="http://schemas.microsoft.com/office/drawing/2018/hyperlinkcolor" val="tx"/>
                    </a:ext>
                  </a:extLst>
                </a:hlinkClick>
              </a:rPr>
              <a:t>MFA Trailblazer Community</a:t>
            </a:r>
            <a:endParaRPr b="1">
              <a:solidFill>
                <a:srgbClr val="FFFFFF"/>
              </a:solidFill>
              <a:latin typeface="Salesforce Sans"/>
              <a:ea typeface="Salesforce Sans"/>
              <a:cs typeface="Salesforce Sans"/>
              <a:sym typeface="Salesforce Sans"/>
            </a:endParaRPr>
          </a:p>
        </p:txBody>
      </p:sp>
    </p:spTree>
    <p:extLst>
      <p:ext uri="{BB962C8B-B14F-4D97-AF65-F5344CB8AC3E}">
        <p14:creationId xmlns:p14="http://schemas.microsoft.com/office/powerpoint/2010/main" val="3780491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16"/>
        <p:cNvGrpSpPr/>
        <p:nvPr/>
      </p:nvGrpSpPr>
      <p:grpSpPr>
        <a:xfrm>
          <a:off x="0" y="0"/>
          <a:ext cx="0" cy="0"/>
          <a:chOff x="0" y="0"/>
          <a:chExt cx="0" cy="0"/>
        </a:xfrm>
      </p:grpSpPr>
      <p:sp>
        <p:nvSpPr>
          <p:cNvPr id="1117" name="Google Shape;1117;p162"/>
          <p:cNvSpPr txBox="1">
            <a:spLocks noGrp="1"/>
          </p:cNvSpPr>
          <p:nvPr>
            <p:ph type="body" idx="1"/>
          </p:nvPr>
        </p:nvSpPr>
        <p:spPr>
          <a:xfrm>
            <a:off x="428725" y="974325"/>
            <a:ext cx="6382200" cy="3588600"/>
          </a:xfrm>
          <a:prstGeom prst="rect">
            <a:avLst/>
          </a:prstGeom>
        </p:spPr>
        <p:txBody>
          <a:bodyPr spcFirstLastPara="1" wrap="square" lIns="0" tIns="0" rIns="0" bIns="0" anchor="t" anchorCtr="0">
            <a:noAutofit/>
          </a:bodyPr>
          <a:lstStyle/>
          <a:p>
            <a:pPr marL="457200" lvl="0" indent="-336550" algn="l" rtl="0">
              <a:lnSpc>
                <a:spcPct val="150000"/>
              </a:lnSpc>
              <a:spcBef>
                <a:spcPts val="1200"/>
              </a:spcBef>
              <a:spcAft>
                <a:spcPts val="0"/>
              </a:spcAft>
              <a:buSzPts val="1700"/>
              <a:buFont typeface="Salesforce Sans"/>
              <a:buChar char="●"/>
            </a:pPr>
            <a:r>
              <a:rPr lang="pt-BR" sz="1700">
                <a:latin typeface="Salesforce Sans"/>
                <a:ea typeface="Salesforce Sans"/>
                <a:cs typeface="Salesforce Sans"/>
                <a:sym typeface="Salesforce Sans"/>
              </a:rPr>
              <a:t>Por que é importante auditar e organizar sua equipe</a:t>
            </a:r>
          </a:p>
          <a:p>
            <a:pPr marL="457200" lvl="0" indent="-336550" algn="l" rtl="0">
              <a:lnSpc>
                <a:spcPct val="150000"/>
              </a:lnSpc>
              <a:spcBef>
                <a:spcPts val="0"/>
              </a:spcBef>
              <a:spcAft>
                <a:spcPts val="0"/>
              </a:spcAft>
              <a:buSzPts val="1700"/>
              <a:buFont typeface="Salesforce Sans"/>
              <a:buChar char="●"/>
            </a:pPr>
            <a:r>
              <a:rPr lang="pt-BR" sz="1700">
                <a:latin typeface="Salesforce Sans"/>
                <a:ea typeface="Salesforce Sans"/>
                <a:cs typeface="Salesforce Sans"/>
                <a:sym typeface="Salesforce Sans"/>
              </a:rPr>
              <a:t>Introdução: Auditoria, segurança e MFA de usuário</a:t>
            </a:r>
          </a:p>
          <a:p>
            <a:pPr marL="457200" lvl="0" indent="-336550" algn="l" rtl="0">
              <a:lnSpc>
                <a:spcPct val="150000"/>
              </a:lnSpc>
              <a:spcBef>
                <a:spcPts val="0"/>
              </a:spcBef>
              <a:spcAft>
                <a:spcPts val="0"/>
              </a:spcAft>
              <a:buSzPts val="1700"/>
              <a:buFont typeface="Salesforce Sans"/>
              <a:buChar char="●"/>
            </a:pPr>
            <a:r>
              <a:rPr lang="pt-BR" sz="1700">
                <a:latin typeface="Salesforce Sans"/>
                <a:ea typeface="Salesforce Sans"/>
                <a:cs typeface="Salesforce Sans"/>
                <a:sym typeface="Salesforce Sans"/>
              </a:rPr>
              <a:t>Principais termos e conceitos</a:t>
            </a:r>
          </a:p>
          <a:p>
            <a:pPr marL="457200" lvl="0" indent="-336550" algn="l" rtl="0">
              <a:lnSpc>
                <a:spcPct val="150000"/>
              </a:lnSpc>
              <a:spcBef>
                <a:spcPts val="0"/>
              </a:spcBef>
              <a:spcAft>
                <a:spcPts val="0"/>
              </a:spcAft>
              <a:buSzPts val="1700"/>
              <a:buFont typeface="Salesforce Sans"/>
              <a:buChar char="●"/>
            </a:pPr>
            <a:r>
              <a:rPr lang="pt-BR" sz="1700">
                <a:latin typeface="Salesforce Sans"/>
                <a:ea typeface="Salesforce Sans"/>
                <a:cs typeface="Salesforce Sans"/>
                <a:sym typeface="Salesforce Sans"/>
              </a:rPr>
              <a:t>Entendimento das permissões de gerente de negócios </a:t>
            </a:r>
          </a:p>
          <a:p>
            <a:pPr marL="457200" lvl="0" indent="-336550" algn="l" rtl="0">
              <a:lnSpc>
                <a:spcPct val="150000"/>
              </a:lnSpc>
              <a:spcBef>
                <a:spcPts val="0"/>
              </a:spcBef>
              <a:spcAft>
                <a:spcPts val="0"/>
              </a:spcAft>
              <a:buSzPts val="1700"/>
              <a:buFont typeface="Salesforce Sans"/>
              <a:buChar char="●"/>
            </a:pPr>
            <a:r>
              <a:rPr lang="pt-BR" sz="1700">
                <a:latin typeface="Salesforce Sans"/>
                <a:ea typeface="Salesforce Sans"/>
                <a:cs typeface="Salesforce Sans"/>
                <a:sym typeface="Salesforce Sans"/>
              </a:rPr>
              <a:t>Papéis e permissões</a:t>
            </a:r>
          </a:p>
          <a:p>
            <a:pPr marL="914400" lvl="1" indent="-336550" algn="l" rtl="0">
              <a:lnSpc>
                <a:spcPct val="150000"/>
              </a:lnSpc>
              <a:spcBef>
                <a:spcPts val="0"/>
              </a:spcBef>
              <a:spcAft>
                <a:spcPts val="0"/>
              </a:spcAft>
              <a:buSzPts val="1700"/>
              <a:buFont typeface="Salesforce Sans"/>
              <a:buChar char="○"/>
            </a:pPr>
            <a:r>
              <a:rPr lang="pt-BR" sz="1700">
                <a:latin typeface="Salesforce Sans"/>
                <a:ea typeface="Salesforce Sans"/>
                <a:cs typeface="Salesforce Sans"/>
                <a:sym typeface="Salesforce Sans"/>
              </a:rPr>
              <a:t>Quais são os papéis do gerente de negócio?</a:t>
            </a:r>
          </a:p>
          <a:p>
            <a:pPr marL="914400" lvl="1" indent="-336550" algn="l" rtl="0">
              <a:lnSpc>
                <a:spcPct val="150000"/>
              </a:lnSpc>
              <a:spcBef>
                <a:spcPts val="0"/>
              </a:spcBef>
              <a:spcAft>
                <a:spcPts val="0"/>
              </a:spcAft>
              <a:buSzPts val="1700"/>
              <a:buFont typeface="Salesforce Sans"/>
              <a:buChar char="○"/>
            </a:pPr>
            <a:r>
              <a:rPr lang="pt-BR" sz="1700">
                <a:latin typeface="Salesforce Sans"/>
                <a:ea typeface="Salesforce Sans"/>
                <a:cs typeface="Salesforce Sans"/>
                <a:sym typeface="Salesforce Sans"/>
              </a:rPr>
              <a:t>Definir seus papéis: recursos vs. funções</a:t>
            </a:r>
          </a:p>
          <a:p>
            <a:pPr marL="914400" lvl="1" indent="-336550" algn="l" rtl="0">
              <a:lnSpc>
                <a:spcPct val="150000"/>
              </a:lnSpc>
              <a:spcBef>
                <a:spcPts val="0"/>
              </a:spcBef>
              <a:spcAft>
                <a:spcPts val="0"/>
              </a:spcAft>
              <a:buSzPts val="1700"/>
              <a:buFont typeface="Salesforce Sans"/>
              <a:buChar char="○"/>
            </a:pPr>
            <a:r>
              <a:rPr lang="pt-BR" sz="1700">
                <a:latin typeface="Salesforce Sans"/>
                <a:ea typeface="Salesforce Sans"/>
                <a:cs typeface="Salesforce Sans"/>
                <a:sym typeface="Salesforce Sans"/>
              </a:rPr>
              <a:t>Papel padrão: o papel com privilégio mínimo</a:t>
            </a:r>
          </a:p>
          <a:p>
            <a:pPr marL="457200" lvl="0" indent="-336550" algn="l" rtl="0">
              <a:lnSpc>
                <a:spcPct val="150000"/>
              </a:lnSpc>
              <a:spcBef>
                <a:spcPts val="0"/>
              </a:spcBef>
              <a:spcAft>
                <a:spcPts val="0"/>
              </a:spcAft>
              <a:buSzPts val="1700"/>
              <a:buFont typeface="Salesforce Sans"/>
              <a:buChar char="●"/>
            </a:pPr>
            <a:r>
              <a:rPr lang="pt-BR" sz="1700">
                <a:latin typeface="Salesforce Sans"/>
                <a:ea typeface="Salesforce Sans"/>
                <a:cs typeface="Salesforce Sans"/>
                <a:sym typeface="Salesforce Sans"/>
              </a:rPr>
              <a:t>Principais conclusões</a:t>
            </a:r>
          </a:p>
        </p:txBody>
      </p:sp>
      <p:sp>
        <p:nvSpPr>
          <p:cNvPr id="1118" name="Google Shape;1118;p162"/>
          <p:cNvSpPr txBox="1">
            <a:spLocks noGrp="1"/>
          </p:cNvSpPr>
          <p:nvPr>
            <p:ph type="title"/>
          </p:nvPr>
        </p:nvSpPr>
        <p:spPr>
          <a:xfrm>
            <a:off x="428740" y="47625"/>
            <a:ext cx="8286300" cy="742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pt-BR" sz="2600" b="1">
                <a:solidFill>
                  <a:srgbClr val="073763"/>
                </a:solidFill>
                <a:latin typeface="Salesforce Sans"/>
                <a:ea typeface="Salesforce Sans"/>
                <a:cs typeface="Salesforce Sans"/>
                <a:sym typeface="Salesforce Sans"/>
              </a:rPr>
              <a:t>Agenda</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43"/>
        <p:cNvGrpSpPr/>
        <p:nvPr/>
      </p:nvGrpSpPr>
      <p:grpSpPr>
        <a:xfrm>
          <a:off x="0" y="0"/>
          <a:ext cx="0" cy="0"/>
          <a:chOff x="0" y="0"/>
          <a:chExt cx="0" cy="0"/>
        </a:xfrm>
      </p:grpSpPr>
      <p:sp>
        <p:nvSpPr>
          <p:cNvPr id="1144" name="Google Shape;1144;p165"/>
          <p:cNvSpPr txBox="1"/>
          <p:nvPr/>
        </p:nvSpPr>
        <p:spPr>
          <a:xfrm>
            <a:off x="356725" y="93625"/>
            <a:ext cx="7665706" cy="4749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0"/>
              </a:spcAft>
              <a:buNone/>
            </a:pPr>
            <a:r>
              <a:rPr lang="pt-BR" sz="2600" b="1">
                <a:solidFill>
                  <a:srgbClr val="073763"/>
                </a:solidFill>
                <a:latin typeface="Salesforce Sans"/>
                <a:ea typeface="Salesforce Sans"/>
                <a:cs typeface="Salesforce Sans"/>
                <a:sym typeface="Salesforce Sans"/>
              </a:rPr>
              <a:t>Por que é importante organizar sua equipe</a:t>
            </a:r>
          </a:p>
        </p:txBody>
      </p:sp>
      <p:sp>
        <p:nvSpPr>
          <p:cNvPr id="1145" name="Google Shape;1145;p165"/>
          <p:cNvSpPr txBox="1"/>
          <p:nvPr/>
        </p:nvSpPr>
        <p:spPr>
          <a:xfrm>
            <a:off x="263149" y="750067"/>
            <a:ext cx="4566545" cy="4404300"/>
          </a:xfrm>
          <a:prstGeom prst="rect">
            <a:avLst/>
          </a:prstGeom>
          <a:noFill/>
          <a:ln>
            <a:noFill/>
          </a:ln>
        </p:spPr>
        <p:txBody>
          <a:bodyPr spcFirstLastPara="1" wrap="square" lIns="121875" tIns="121875" rIns="121875" bIns="121875" anchor="t" anchorCtr="0">
            <a:noAutofit/>
          </a:bodyPr>
          <a:lstStyle/>
          <a:p>
            <a:pPr marL="0" lvl="0" indent="0" algn="l" rtl="0">
              <a:lnSpc>
                <a:spcPct val="130000"/>
              </a:lnSpc>
              <a:spcBef>
                <a:spcPts val="0"/>
              </a:spcBef>
              <a:spcAft>
                <a:spcPts val="0"/>
              </a:spcAft>
              <a:buNone/>
            </a:pPr>
            <a:r>
              <a:rPr lang="pt-BR" b="1" dirty="0">
                <a:solidFill>
                  <a:srgbClr val="43557B"/>
                </a:solidFill>
                <a:latin typeface="Salesforce Sans"/>
                <a:ea typeface="Salesforce Sans"/>
                <a:cs typeface="Salesforce Sans"/>
                <a:sym typeface="Salesforce Sans"/>
              </a:rPr>
              <a:t>Uma equipe bem-organizada:</a:t>
            </a:r>
          </a:p>
          <a:p>
            <a:pPr marL="0" lvl="0" indent="0" algn="l" rtl="0">
              <a:lnSpc>
                <a:spcPct val="130000"/>
              </a:lnSpc>
              <a:spcBef>
                <a:spcPts val="0"/>
              </a:spcBef>
              <a:spcAft>
                <a:spcPts val="0"/>
              </a:spcAft>
              <a:buNone/>
            </a:pPr>
            <a:endParaRPr dirty="0">
              <a:solidFill>
                <a:srgbClr val="43557B"/>
              </a:solidFill>
              <a:latin typeface="Salesforce Sans"/>
              <a:ea typeface="Salesforce Sans"/>
              <a:cs typeface="Salesforce Sans"/>
              <a:sym typeface="Salesforce Sans"/>
            </a:endParaRPr>
          </a:p>
          <a:p>
            <a:pPr marL="0" lvl="0" indent="0" algn="l" rtl="0">
              <a:spcBef>
                <a:spcPts val="0"/>
              </a:spcBef>
              <a:spcAft>
                <a:spcPts val="0"/>
              </a:spcAft>
              <a:buNone/>
            </a:pPr>
            <a:r>
              <a:rPr lang="pt-BR" dirty="0">
                <a:solidFill>
                  <a:srgbClr val="43557B"/>
                </a:solidFill>
                <a:latin typeface="Salesforce Sans"/>
                <a:ea typeface="Salesforce Sans"/>
                <a:cs typeface="Salesforce Sans"/>
                <a:sym typeface="Salesforce Sans"/>
              </a:rPr>
              <a:t>É proativa. </a:t>
            </a:r>
          </a:p>
          <a:p>
            <a:pPr marL="285750" lvl="0" indent="-203200" algn="l" rtl="0">
              <a:lnSpc>
                <a:spcPct val="130000"/>
              </a:lnSpc>
              <a:spcBef>
                <a:spcPts val="0"/>
              </a:spcBef>
              <a:spcAft>
                <a:spcPts val="0"/>
              </a:spcAft>
              <a:buClr>
                <a:srgbClr val="43557B"/>
              </a:buClr>
              <a:buSzPts val="1400"/>
              <a:buFont typeface="Salesforce Sans"/>
              <a:buChar char="●"/>
            </a:pPr>
            <a:r>
              <a:rPr lang="pt-BR" sz="1350" dirty="0">
                <a:solidFill>
                  <a:srgbClr val="43557B"/>
                </a:solidFill>
                <a:latin typeface="Salesforce Sans"/>
                <a:ea typeface="Salesforce Sans"/>
                <a:cs typeface="Salesforce Sans"/>
                <a:sym typeface="Salesforce Sans"/>
              </a:rPr>
              <a:t>Entende os papéis necessários para dar </a:t>
            </a:r>
            <a:br>
              <a:rPr lang="pt-BR" sz="1350" dirty="0">
                <a:solidFill>
                  <a:srgbClr val="43557B"/>
                </a:solidFill>
                <a:latin typeface="Salesforce Sans"/>
                <a:ea typeface="Salesforce Sans"/>
                <a:cs typeface="Salesforce Sans"/>
                <a:sym typeface="Salesforce Sans"/>
              </a:rPr>
            </a:br>
            <a:r>
              <a:rPr lang="pt-BR" sz="1350" dirty="0">
                <a:solidFill>
                  <a:srgbClr val="43557B"/>
                </a:solidFill>
                <a:latin typeface="Salesforce Sans"/>
                <a:ea typeface="Salesforce Sans"/>
                <a:cs typeface="Salesforce Sans"/>
                <a:sym typeface="Salesforce Sans"/>
              </a:rPr>
              <a:t>suporte à experiência de compra e impulsionar </a:t>
            </a:r>
            <a:br>
              <a:rPr lang="pt-BR" sz="1350" dirty="0">
                <a:solidFill>
                  <a:srgbClr val="43557B"/>
                </a:solidFill>
                <a:latin typeface="Salesforce Sans"/>
                <a:ea typeface="Salesforce Sans"/>
                <a:cs typeface="Salesforce Sans"/>
                <a:sym typeface="Salesforce Sans"/>
              </a:rPr>
            </a:br>
            <a:r>
              <a:rPr lang="pt-BR" sz="1350" dirty="0">
                <a:solidFill>
                  <a:srgbClr val="43557B"/>
                </a:solidFill>
                <a:latin typeface="Salesforce Sans"/>
                <a:ea typeface="Salesforce Sans"/>
                <a:cs typeface="Salesforce Sans"/>
                <a:sym typeface="Salesforce Sans"/>
              </a:rPr>
              <a:t>o crescimento.</a:t>
            </a:r>
          </a:p>
          <a:p>
            <a:pPr marL="285750" lvl="0" indent="-203200" algn="l" rtl="0">
              <a:lnSpc>
                <a:spcPct val="130000"/>
              </a:lnSpc>
              <a:spcBef>
                <a:spcPts val="0"/>
              </a:spcBef>
              <a:spcAft>
                <a:spcPts val="0"/>
              </a:spcAft>
              <a:buClr>
                <a:srgbClr val="43557B"/>
              </a:buClr>
              <a:buSzPts val="1400"/>
              <a:buFont typeface="Salesforce Sans"/>
              <a:buChar char="●"/>
            </a:pPr>
            <a:r>
              <a:rPr lang="pt-BR" sz="1350" dirty="0">
                <a:solidFill>
                  <a:srgbClr val="43557B"/>
                </a:solidFill>
                <a:latin typeface="Salesforce Sans"/>
                <a:ea typeface="Salesforce Sans"/>
                <a:cs typeface="Salesforce Sans"/>
                <a:sym typeface="Salesforce Sans"/>
              </a:rPr>
              <a:t>Pensa no futuro para fazer o marketing, o merchandising e a manutenção de sua vitrine após o lançamento.</a:t>
            </a:r>
          </a:p>
          <a:p>
            <a:pPr marL="285750" lvl="0" indent="-203200" algn="l" rtl="0">
              <a:lnSpc>
                <a:spcPct val="130000"/>
              </a:lnSpc>
              <a:spcBef>
                <a:spcPts val="0"/>
              </a:spcBef>
              <a:spcAft>
                <a:spcPts val="0"/>
              </a:spcAft>
              <a:buClr>
                <a:srgbClr val="43557B"/>
              </a:buClr>
              <a:buSzPts val="1400"/>
              <a:buFont typeface="Salesforce Sans"/>
              <a:buChar char="●"/>
            </a:pPr>
            <a:r>
              <a:rPr lang="pt-BR" sz="1350" dirty="0">
                <a:solidFill>
                  <a:srgbClr val="43557B"/>
                </a:solidFill>
                <a:latin typeface="Salesforce Sans"/>
                <a:ea typeface="Salesforce Sans"/>
                <a:cs typeface="Salesforce Sans"/>
                <a:sym typeface="Salesforce Sans"/>
              </a:rPr>
              <a:t>Conhece os pontos fortes e as lacunas da equipe e identifica como corrigir tais lacunas (treinamento adicional, combinação de responsabilidades de curto prazo ou ajuda externa).</a:t>
            </a:r>
          </a:p>
        </p:txBody>
      </p:sp>
      <p:sp>
        <p:nvSpPr>
          <p:cNvPr id="1146" name="Google Shape;1146;p165"/>
          <p:cNvSpPr txBox="1"/>
          <p:nvPr/>
        </p:nvSpPr>
        <p:spPr>
          <a:xfrm>
            <a:off x="4731575" y="750067"/>
            <a:ext cx="4183800" cy="3993600"/>
          </a:xfrm>
          <a:prstGeom prst="rect">
            <a:avLst/>
          </a:prstGeom>
          <a:noFill/>
          <a:ln>
            <a:noFill/>
          </a:ln>
        </p:spPr>
        <p:txBody>
          <a:bodyPr spcFirstLastPara="1" wrap="square" lIns="121875" tIns="121875" rIns="121875" bIns="121875" anchor="t" anchorCtr="0">
            <a:noAutofit/>
          </a:bodyPr>
          <a:lstStyle/>
          <a:p>
            <a:pPr marL="0" lvl="0" indent="0" algn="l" rtl="0">
              <a:lnSpc>
                <a:spcPct val="130000"/>
              </a:lnSpc>
              <a:spcBef>
                <a:spcPts val="0"/>
              </a:spcBef>
              <a:spcAft>
                <a:spcPts val="0"/>
              </a:spcAft>
              <a:buNone/>
            </a:pPr>
            <a:r>
              <a:rPr lang="pt-BR" b="1" dirty="0">
                <a:solidFill>
                  <a:srgbClr val="43557B"/>
                </a:solidFill>
                <a:latin typeface="Salesforce Sans"/>
                <a:ea typeface="Salesforce Sans"/>
                <a:cs typeface="Salesforce Sans"/>
                <a:sym typeface="Salesforce Sans"/>
              </a:rPr>
              <a:t>Uma equipe desorganizada:</a:t>
            </a:r>
          </a:p>
          <a:p>
            <a:pPr marL="0" lvl="0" indent="0" algn="l" rtl="0">
              <a:lnSpc>
                <a:spcPct val="130000"/>
              </a:lnSpc>
              <a:spcBef>
                <a:spcPts val="0"/>
              </a:spcBef>
              <a:spcAft>
                <a:spcPts val="0"/>
              </a:spcAft>
              <a:buNone/>
            </a:pPr>
            <a:endParaRPr b="1" dirty="0">
              <a:solidFill>
                <a:srgbClr val="43557B"/>
              </a:solidFill>
              <a:latin typeface="Salesforce Sans"/>
              <a:ea typeface="Salesforce Sans"/>
              <a:cs typeface="Salesforce Sans"/>
              <a:sym typeface="Salesforce Sans"/>
            </a:endParaRPr>
          </a:p>
          <a:p>
            <a:pPr marL="0" lvl="0" indent="0" algn="l" rtl="0">
              <a:spcBef>
                <a:spcPts val="0"/>
              </a:spcBef>
              <a:spcAft>
                <a:spcPts val="0"/>
              </a:spcAft>
              <a:buNone/>
            </a:pPr>
            <a:r>
              <a:rPr lang="pt-BR" dirty="0">
                <a:solidFill>
                  <a:srgbClr val="43557B"/>
                </a:solidFill>
                <a:latin typeface="Salesforce Sans"/>
                <a:ea typeface="Salesforce Sans"/>
                <a:cs typeface="Salesforce Sans"/>
                <a:sym typeface="Salesforce Sans"/>
              </a:rPr>
              <a:t>É reativa.</a:t>
            </a:r>
          </a:p>
          <a:p>
            <a:pPr marL="457200" lvl="0" indent="-317500" algn="l" rtl="0">
              <a:lnSpc>
                <a:spcPct val="130000"/>
              </a:lnSpc>
              <a:spcBef>
                <a:spcPts val="0"/>
              </a:spcBef>
              <a:spcAft>
                <a:spcPts val="0"/>
              </a:spcAft>
              <a:buClr>
                <a:srgbClr val="43557B"/>
              </a:buClr>
              <a:buSzPts val="1400"/>
              <a:buFont typeface="Salesforce Sans"/>
              <a:buChar char="●"/>
            </a:pPr>
            <a:r>
              <a:rPr lang="pt-BR" sz="1350" dirty="0">
                <a:solidFill>
                  <a:srgbClr val="43557B"/>
                </a:solidFill>
                <a:latin typeface="Salesforce Sans"/>
                <a:ea typeface="Salesforce Sans"/>
                <a:cs typeface="Salesforce Sans"/>
                <a:sym typeface="Salesforce Sans"/>
              </a:rPr>
              <a:t>Não aborda todas as necessidades antes </a:t>
            </a:r>
            <a:br>
              <a:rPr lang="pt-BR" sz="1350" dirty="0">
                <a:solidFill>
                  <a:srgbClr val="43557B"/>
                </a:solidFill>
                <a:latin typeface="Salesforce Sans"/>
                <a:ea typeface="Salesforce Sans"/>
                <a:cs typeface="Salesforce Sans"/>
                <a:sym typeface="Salesforce Sans"/>
              </a:rPr>
            </a:br>
            <a:r>
              <a:rPr lang="pt-BR" sz="1350" dirty="0">
                <a:solidFill>
                  <a:srgbClr val="43557B"/>
                </a:solidFill>
                <a:latin typeface="Salesforce Sans"/>
                <a:ea typeface="Salesforce Sans"/>
                <a:cs typeface="Salesforce Sans"/>
                <a:sym typeface="Salesforce Sans"/>
              </a:rPr>
              <a:t>de lançamentos agendados/sazonais, impactando a experiência do cliente.</a:t>
            </a:r>
          </a:p>
          <a:p>
            <a:pPr marL="457200" lvl="0" indent="-317500" algn="l" rtl="0">
              <a:lnSpc>
                <a:spcPct val="130000"/>
              </a:lnSpc>
              <a:spcBef>
                <a:spcPts val="0"/>
              </a:spcBef>
              <a:spcAft>
                <a:spcPts val="0"/>
              </a:spcAft>
              <a:buClr>
                <a:srgbClr val="43557B"/>
              </a:buClr>
              <a:buSzPts val="1400"/>
              <a:buFont typeface="Salesforce Sans"/>
              <a:buChar char="●"/>
            </a:pPr>
            <a:r>
              <a:rPr lang="pt-BR" sz="1350" dirty="0">
                <a:solidFill>
                  <a:srgbClr val="43557B"/>
                </a:solidFill>
                <a:latin typeface="Salesforce Sans"/>
                <a:ea typeface="Salesforce Sans"/>
                <a:cs typeface="Salesforce Sans"/>
                <a:sym typeface="Salesforce Sans"/>
              </a:rPr>
              <a:t>Tem menos controle, o que leva a erros </a:t>
            </a:r>
            <a:br>
              <a:rPr lang="pt-BR" sz="1350" dirty="0">
                <a:solidFill>
                  <a:srgbClr val="43557B"/>
                </a:solidFill>
                <a:latin typeface="Salesforce Sans"/>
                <a:ea typeface="Salesforce Sans"/>
                <a:cs typeface="Salesforce Sans"/>
                <a:sym typeface="Salesforce Sans"/>
              </a:rPr>
            </a:br>
            <a:r>
              <a:rPr lang="pt-BR" sz="1350" dirty="0">
                <a:solidFill>
                  <a:srgbClr val="43557B"/>
                </a:solidFill>
                <a:latin typeface="Salesforce Sans"/>
                <a:ea typeface="Salesforce Sans"/>
                <a:cs typeface="Salesforce Sans"/>
                <a:sym typeface="Salesforce Sans"/>
              </a:rPr>
              <a:t>e retrabalho.</a:t>
            </a:r>
          </a:p>
          <a:p>
            <a:pPr marL="457200" lvl="0" indent="-317500" algn="l" rtl="0">
              <a:lnSpc>
                <a:spcPct val="130000"/>
              </a:lnSpc>
              <a:spcBef>
                <a:spcPts val="0"/>
              </a:spcBef>
              <a:spcAft>
                <a:spcPts val="0"/>
              </a:spcAft>
              <a:buClr>
                <a:srgbClr val="43557B"/>
              </a:buClr>
              <a:buSzPts val="1400"/>
              <a:buFont typeface="Salesforce Sans"/>
              <a:buChar char="●"/>
            </a:pPr>
            <a:r>
              <a:rPr lang="pt-BR" sz="1350" dirty="0">
                <a:solidFill>
                  <a:srgbClr val="43557B"/>
                </a:solidFill>
                <a:latin typeface="Salesforce Sans"/>
                <a:ea typeface="Salesforce Sans"/>
                <a:cs typeface="Salesforce Sans"/>
                <a:sym typeface="Salesforce Sans"/>
              </a:rPr>
              <a:t>Não consegue pensar estrategicamente sobre o crescimento da vitrine com base nas necessidades reativas de marketing, merchandising e manutenção.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0"/>
        <p:cNvGrpSpPr/>
        <p:nvPr/>
      </p:nvGrpSpPr>
      <p:grpSpPr>
        <a:xfrm>
          <a:off x="0" y="0"/>
          <a:ext cx="0" cy="0"/>
          <a:chOff x="0" y="0"/>
          <a:chExt cx="0" cy="0"/>
        </a:xfrm>
      </p:grpSpPr>
      <p:sp>
        <p:nvSpPr>
          <p:cNvPr id="1151" name="Google Shape;1151;p166"/>
          <p:cNvSpPr txBox="1">
            <a:spLocks noGrp="1"/>
          </p:cNvSpPr>
          <p:nvPr>
            <p:ph type="ctrTitle"/>
          </p:nvPr>
        </p:nvSpPr>
        <p:spPr>
          <a:xfrm>
            <a:off x="281550" y="1524950"/>
            <a:ext cx="5370900" cy="1046700"/>
          </a:xfrm>
          <a:prstGeom prst="rect">
            <a:avLst/>
          </a:prstGeom>
          <a:noFill/>
          <a:ln>
            <a:noFill/>
          </a:ln>
        </p:spPr>
        <p:txBody>
          <a:bodyPr spcFirstLastPara="1" wrap="square" lIns="0" tIns="0" rIns="0" bIns="0" anchor="b" anchorCtr="0">
            <a:noAutofit/>
          </a:bodyPr>
          <a:lstStyle/>
          <a:p>
            <a:pPr marL="0" lvl="0" indent="0" algn="ctr" rtl="0">
              <a:lnSpc>
                <a:spcPct val="95000"/>
              </a:lnSpc>
              <a:spcBef>
                <a:spcPts val="0"/>
              </a:spcBef>
              <a:spcAft>
                <a:spcPts val="0"/>
              </a:spcAft>
              <a:buNone/>
            </a:pPr>
            <a:r>
              <a:rPr lang="pt-BR" sz="3600">
                <a:solidFill>
                  <a:srgbClr val="073763"/>
                </a:solidFill>
              </a:rPr>
              <a:t>Impulsionar a segurança com uma auditoria de usuário</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55"/>
        <p:cNvGrpSpPr/>
        <p:nvPr/>
      </p:nvGrpSpPr>
      <p:grpSpPr>
        <a:xfrm>
          <a:off x="0" y="0"/>
          <a:ext cx="0" cy="0"/>
          <a:chOff x="0" y="0"/>
          <a:chExt cx="0" cy="0"/>
        </a:xfrm>
      </p:grpSpPr>
      <p:sp>
        <p:nvSpPr>
          <p:cNvPr id="1156" name="Google Shape;1156;p167"/>
          <p:cNvSpPr txBox="1">
            <a:spLocks noGrp="1"/>
          </p:cNvSpPr>
          <p:nvPr>
            <p:ph type="title"/>
          </p:nvPr>
        </p:nvSpPr>
        <p:spPr>
          <a:xfrm>
            <a:off x="428725" y="117701"/>
            <a:ext cx="8286600" cy="4134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pt-BR" sz="2600" b="1">
                <a:solidFill>
                  <a:srgbClr val="073763"/>
                </a:solidFill>
                <a:latin typeface="Salesforce Sans"/>
                <a:ea typeface="Salesforce Sans"/>
                <a:cs typeface="Salesforce Sans"/>
                <a:sym typeface="Salesforce Sans"/>
              </a:rPr>
              <a:t>Principais termos</a:t>
            </a:r>
          </a:p>
        </p:txBody>
      </p:sp>
      <p:sp>
        <p:nvSpPr>
          <p:cNvPr id="1157" name="Google Shape;1157;p167"/>
          <p:cNvSpPr txBox="1">
            <a:spLocks noGrp="1"/>
          </p:cNvSpPr>
          <p:nvPr>
            <p:ph type="body" idx="2"/>
          </p:nvPr>
        </p:nvSpPr>
        <p:spPr>
          <a:xfrm>
            <a:off x="428737" y="594284"/>
            <a:ext cx="8286600" cy="254100"/>
          </a:xfrm>
          <a:prstGeom prst="rect">
            <a:avLst/>
          </a:prstGeom>
        </p:spPr>
        <p:txBody>
          <a:bodyPr spcFirstLastPara="1" wrap="square" lIns="0" tIns="0" rIns="0" bIns="0" anchor="t" anchorCtr="0">
            <a:noAutofit/>
          </a:bodyPr>
          <a:lstStyle/>
          <a:p>
            <a:pPr marL="0" lvl="0" indent="0" algn="l" rtl="0">
              <a:spcBef>
                <a:spcPts val="0"/>
              </a:spcBef>
              <a:spcAft>
                <a:spcPts val="200"/>
              </a:spcAft>
              <a:buNone/>
            </a:pPr>
            <a:r>
              <a:rPr lang="pt-BR">
                <a:solidFill>
                  <a:srgbClr val="0B5394"/>
                </a:solidFill>
                <a:latin typeface="Salesforce Sans Light"/>
                <a:ea typeface="Salesforce Sans Light"/>
                <a:cs typeface="Salesforce Sans Light"/>
                <a:sym typeface="Salesforce Sans Light"/>
              </a:rPr>
              <a:t>Usar os principais conceitos como sua estrutura</a:t>
            </a:r>
          </a:p>
        </p:txBody>
      </p:sp>
      <p:grpSp>
        <p:nvGrpSpPr>
          <p:cNvPr id="1158" name="Google Shape;1158;p167"/>
          <p:cNvGrpSpPr/>
          <p:nvPr/>
        </p:nvGrpSpPr>
        <p:grpSpPr>
          <a:xfrm>
            <a:off x="584521" y="1245488"/>
            <a:ext cx="1342908" cy="1876425"/>
            <a:chOff x="2641916" y="2401650"/>
            <a:chExt cx="1342908" cy="1876425"/>
          </a:xfrm>
        </p:grpSpPr>
        <p:pic>
          <p:nvPicPr>
            <p:cNvPr id="1159" name="Google Shape;1159;p167"/>
            <p:cNvPicPr preferRelativeResize="0"/>
            <p:nvPr/>
          </p:nvPicPr>
          <p:blipFill>
            <a:blip r:embed="rId3">
              <a:alphaModFix/>
            </a:blip>
            <a:stretch>
              <a:fillRect/>
            </a:stretch>
          </p:blipFill>
          <p:spPr>
            <a:xfrm>
              <a:off x="2641916" y="3640025"/>
              <a:ext cx="1276121" cy="638050"/>
            </a:xfrm>
            <a:prstGeom prst="rect">
              <a:avLst/>
            </a:prstGeom>
            <a:noFill/>
            <a:ln>
              <a:noFill/>
            </a:ln>
          </p:spPr>
        </p:pic>
        <p:pic>
          <p:nvPicPr>
            <p:cNvPr id="1160" name="Google Shape;1160;p167"/>
            <p:cNvPicPr preferRelativeResize="0"/>
            <p:nvPr/>
          </p:nvPicPr>
          <p:blipFill>
            <a:blip r:embed="rId3">
              <a:alphaModFix/>
            </a:blip>
            <a:stretch>
              <a:fillRect/>
            </a:stretch>
          </p:blipFill>
          <p:spPr>
            <a:xfrm>
              <a:off x="2641916" y="3001975"/>
              <a:ext cx="1276121" cy="638050"/>
            </a:xfrm>
            <a:prstGeom prst="rect">
              <a:avLst/>
            </a:prstGeom>
            <a:noFill/>
            <a:ln>
              <a:noFill/>
            </a:ln>
          </p:spPr>
        </p:pic>
        <p:pic>
          <p:nvPicPr>
            <p:cNvPr id="1161" name="Google Shape;1161;p167"/>
            <p:cNvPicPr preferRelativeResize="0"/>
            <p:nvPr/>
          </p:nvPicPr>
          <p:blipFill>
            <a:blip r:embed="rId3">
              <a:alphaModFix/>
            </a:blip>
            <a:stretch>
              <a:fillRect/>
            </a:stretch>
          </p:blipFill>
          <p:spPr>
            <a:xfrm>
              <a:off x="2708703" y="2401650"/>
              <a:ext cx="1276121" cy="638050"/>
            </a:xfrm>
            <a:prstGeom prst="rect">
              <a:avLst/>
            </a:prstGeom>
            <a:noFill/>
            <a:ln>
              <a:noFill/>
            </a:ln>
          </p:spPr>
        </p:pic>
      </p:grpSp>
      <p:pic>
        <p:nvPicPr>
          <p:cNvPr id="1162" name="Google Shape;1162;p167"/>
          <p:cNvPicPr preferRelativeResize="0"/>
          <p:nvPr/>
        </p:nvPicPr>
        <p:blipFill>
          <a:blip r:embed="rId4">
            <a:alphaModFix/>
          </a:blip>
          <a:stretch>
            <a:fillRect/>
          </a:stretch>
        </p:blipFill>
        <p:spPr>
          <a:xfrm>
            <a:off x="3191550" y="1245488"/>
            <a:ext cx="1773475" cy="1195337"/>
          </a:xfrm>
          <a:prstGeom prst="rect">
            <a:avLst/>
          </a:prstGeom>
          <a:noFill/>
          <a:ln>
            <a:noFill/>
          </a:ln>
        </p:spPr>
      </p:pic>
      <p:grpSp>
        <p:nvGrpSpPr>
          <p:cNvPr id="1163" name="Google Shape;1163;p167"/>
          <p:cNvGrpSpPr/>
          <p:nvPr/>
        </p:nvGrpSpPr>
        <p:grpSpPr>
          <a:xfrm>
            <a:off x="6301640" y="1245488"/>
            <a:ext cx="2185092" cy="1526450"/>
            <a:chOff x="6301640" y="1245488"/>
            <a:chExt cx="2185092" cy="1526450"/>
          </a:xfrm>
        </p:grpSpPr>
        <p:pic>
          <p:nvPicPr>
            <p:cNvPr id="1164" name="Google Shape;1164;p167"/>
            <p:cNvPicPr preferRelativeResize="0"/>
            <p:nvPr/>
          </p:nvPicPr>
          <p:blipFill>
            <a:blip r:embed="rId5">
              <a:alphaModFix/>
            </a:blip>
            <a:stretch>
              <a:fillRect/>
            </a:stretch>
          </p:blipFill>
          <p:spPr>
            <a:xfrm>
              <a:off x="6301640" y="1245488"/>
              <a:ext cx="1276100" cy="1526441"/>
            </a:xfrm>
            <a:prstGeom prst="rect">
              <a:avLst/>
            </a:prstGeom>
            <a:noFill/>
            <a:ln>
              <a:noFill/>
            </a:ln>
          </p:spPr>
        </p:pic>
        <p:pic>
          <p:nvPicPr>
            <p:cNvPr id="1165" name="Google Shape;1165;p167"/>
            <p:cNvPicPr preferRelativeResize="0"/>
            <p:nvPr/>
          </p:nvPicPr>
          <p:blipFill>
            <a:blip r:embed="rId6">
              <a:alphaModFix/>
            </a:blip>
            <a:stretch>
              <a:fillRect/>
            </a:stretch>
          </p:blipFill>
          <p:spPr>
            <a:xfrm>
              <a:off x="7702125" y="1245488"/>
              <a:ext cx="784608" cy="1526450"/>
            </a:xfrm>
            <a:prstGeom prst="rect">
              <a:avLst/>
            </a:prstGeom>
            <a:noFill/>
            <a:ln>
              <a:noFill/>
            </a:ln>
          </p:spPr>
        </p:pic>
      </p:grpSp>
      <p:sp>
        <p:nvSpPr>
          <p:cNvPr id="1166" name="Google Shape;1166;p167"/>
          <p:cNvSpPr txBox="1"/>
          <p:nvPr/>
        </p:nvSpPr>
        <p:spPr>
          <a:xfrm>
            <a:off x="323875" y="3519050"/>
            <a:ext cx="1864200" cy="1467900"/>
          </a:xfrm>
          <a:prstGeom prst="rect">
            <a:avLst/>
          </a:prstGeom>
          <a:solidFill>
            <a:srgbClr val="3D85C6"/>
          </a:solid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pt-BR" sz="1200" b="1">
                <a:solidFill>
                  <a:srgbClr val="FFFFFF"/>
                </a:solidFill>
                <a:latin typeface="Salesforce Sans"/>
                <a:ea typeface="Salesforce Sans"/>
                <a:cs typeface="Salesforce Sans"/>
                <a:sym typeface="Salesforce Sans"/>
              </a:rPr>
              <a:t>PRIVILÉGIO MÍNIMO</a:t>
            </a:r>
          </a:p>
          <a:p>
            <a:pPr marL="0" lvl="0" indent="0" algn="ctr" rtl="0">
              <a:lnSpc>
                <a:spcPct val="115000"/>
              </a:lnSpc>
              <a:spcBef>
                <a:spcPts val="0"/>
              </a:spcBef>
              <a:spcAft>
                <a:spcPts val="0"/>
              </a:spcAft>
              <a:buNone/>
            </a:pPr>
            <a:r>
              <a:rPr lang="pt-BR" sz="1200">
                <a:solidFill>
                  <a:srgbClr val="FFFFFF"/>
                </a:solidFill>
                <a:latin typeface="Salesforce Sans"/>
                <a:ea typeface="Salesforce Sans"/>
                <a:cs typeface="Salesforce Sans"/>
                <a:sym typeface="Salesforce Sans"/>
              </a:rPr>
              <a:t>Um usuário tem o menor número de permissões para fazer seu trabalho e nada mais</a:t>
            </a:r>
          </a:p>
        </p:txBody>
      </p:sp>
      <p:sp>
        <p:nvSpPr>
          <p:cNvPr id="1167" name="Google Shape;1167;p167"/>
          <p:cNvSpPr txBox="1"/>
          <p:nvPr/>
        </p:nvSpPr>
        <p:spPr>
          <a:xfrm>
            <a:off x="3146188" y="3523200"/>
            <a:ext cx="1864200" cy="1467900"/>
          </a:xfrm>
          <a:prstGeom prst="rect">
            <a:avLst/>
          </a:prstGeom>
          <a:solidFill>
            <a:srgbClr val="3D85C6"/>
          </a:solid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pt-BR" sz="1200" b="1">
                <a:solidFill>
                  <a:srgbClr val="FFFFFF"/>
                </a:solidFill>
                <a:latin typeface="Salesforce Sans"/>
                <a:ea typeface="Salesforce Sans"/>
                <a:cs typeface="Salesforce Sans"/>
                <a:sym typeface="Salesforce Sans"/>
              </a:rPr>
              <a:t>USUÁRIO PRIVILEGIADO</a:t>
            </a:r>
          </a:p>
          <a:p>
            <a:pPr marL="0" lvl="0" indent="0" algn="ctr" rtl="0">
              <a:lnSpc>
                <a:spcPct val="115000"/>
              </a:lnSpc>
              <a:spcBef>
                <a:spcPts val="0"/>
              </a:spcBef>
              <a:spcAft>
                <a:spcPts val="0"/>
              </a:spcAft>
              <a:buNone/>
            </a:pPr>
            <a:r>
              <a:rPr lang="pt-BR" sz="1200">
                <a:solidFill>
                  <a:srgbClr val="FFFFFF"/>
                </a:solidFill>
                <a:latin typeface="Salesforce Sans"/>
                <a:ea typeface="Salesforce Sans"/>
                <a:cs typeface="Salesforce Sans"/>
                <a:sym typeface="Salesforce Sans"/>
              </a:rPr>
              <a:t>Tem um elevado nível de acesso a permissões do aplicativo</a:t>
            </a:r>
          </a:p>
        </p:txBody>
      </p:sp>
      <p:sp>
        <p:nvSpPr>
          <p:cNvPr id="1168" name="Google Shape;1168;p167"/>
          <p:cNvSpPr txBox="1"/>
          <p:nvPr/>
        </p:nvSpPr>
        <p:spPr>
          <a:xfrm>
            <a:off x="6462086" y="3532125"/>
            <a:ext cx="1864200" cy="1467900"/>
          </a:xfrm>
          <a:prstGeom prst="rect">
            <a:avLst/>
          </a:prstGeom>
          <a:solidFill>
            <a:srgbClr val="3D85C6"/>
          </a:solid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pt-BR" sz="1200" b="1">
                <a:solidFill>
                  <a:srgbClr val="FFFFFF"/>
                </a:solidFill>
                <a:latin typeface="Salesforce Sans"/>
                <a:ea typeface="Salesforce Sans"/>
                <a:cs typeface="Salesforce Sans"/>
                <a:sym typeface="Salesforce Sans"/>
              </a:rPr>
              <a:t>ADMINISTRADOR DO SISTEMA </a:t>
            </a:r>
            <a:r>
              <a:rPr lang="pt-BR" sz="1200">
                <a:solidFill>
                  <a:srgbClr val="FFFFFF"/>
                </a:solidFill>
                <a:latin typeface="Salesforce Sans"/>
                <a:ea typeface="Salesforce Sans"/>
                <a:cs typeface="Salesforce Sans"/>
                <a:sym typeface="Salesforce Sans"/>
              </a:rPr>
              <a:t>Gerencia usuários, perfis e permissões e é um USUÁRIO privilegiado</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72"/>
        <p:cNvGrpSpPr/>
        <p:nvPr/>
      </p:nvGrpSpPr>
      <p:grpSpPr>
        <a:xfrm>
          <a:off x="0" y="0"/>
          <a:ext cx="0" cy="0"/>
          <a:chOff x="0" y="0"/>
          <a:chExt cx="0" cy="0"/>
        </a:xfrm>
      </p:grpSpPr>
      <p:sp>
        <p:nvSpPr>
          <p:cNvPr id="1173" name="Google Shape;1173;p168"/>
          <p:cNvSpPr txBox="1">
            <a:spLocks noGrp="1"/>
          </p:cNvSpPr>
          <p:nvPr>
            <p:ph type="body" idx="1"/>
          </p:nvPr>
        </p:nvSpPr>
        <p:spPr>
          <a:xfrm>
            <a:off x="196275" y="3105147"/>
            <a:ext cx="2138400" cy="12567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800"/>
              </a:spcBef>
              <a:spcAft>
                <a:spcPts val="0"/>
              </a:spcAft>
              <a:buNone/>
            </a:pPr>
            <a:r>
              <a:rPr lang="pt-BR" sz="1500" b="1">
                <a:solidFill>
                  <a:srgbClr val="1C4587"/>
                </a:solidFill>
                <a:latin typeface="Salesforce Sans"/>
                <a:ea typeface="Salesforce Sans"/>
                <a:cs typeface="Salesforce Sans"/>
                <a:sym typeface="Salesforce Sans"/>
              </a:rPr>
              <a:t>Autenticação multifator</a:t>
            </a:r>
          </a:p>
          <a:p>
            <a:pPr marL="0" marR="0" lvl="0" indent="0" algn="l" rtl="0">
              <a:lnSpc>
                <a:spcPct val="100000"/>
              </a:lnSpc>
              <a:spcBef>
                <a:spcPts val="800"/>
              </a:spcBef>
              <a:spcAft>
                <a:spcPts val="0"/>
              </a:spcAft>
              <a:buNone/>
            </a:pPr>
            <a:r>
              <a:rPr lang="pt-BR" sz="1500">
                <a:solidFill>
                  <a:srgbClr val="1C4587"/>
                </a:solidFill>
                <a:latin typeface="Salesforce Sans"/>
                <a:ea typeface="Salesforce Sans"/>
                <a:cs typeface="Salesforce Sans"/>
                <a:sym typeface="Salesforce Sans"/>
              </a:rPr>
              <a:t>Estabelece a barreira para a entrada de invasores</a:t>
            </a:r>
          </a:p>
          <a:p>
            <a:pPr marL="0" marR="0" lvl="0" indent="0" algn="l" rtl="0">
              <a:lnSpc>
                <a:spcPct val="100000"/>
              </a:lnSpc>
              <a:spcBef>
                <a:spcPts val="800"/>
              </a:spcBef>
              <a:spcAft>
                <a:spcPts val="0"/>
              </a:spcAft>
              <a:buNone/>
            </a:pPr>
            <a:r>
              <a:rPr lang="pt-BR" sz="1500">
                <a:solidFill>
                  <a:srgbClr val="1C4587"/>
                </a:solidFill>
                <a:latin typeface="Salesforce Sans"/>
                <a:ea typeface="Salesforce Sans"/>
                <a:cs typeface="Salesforce Sans"/>
                <a:sym typeface="Salesforce Sans"/>
              </a:rPr>
              <a:t>Diminui os riscos</a:t>
            </a:r>
          </a:p>
        </p:txBody>
      </p:sp>
      <p:sp>
        <p:nvSpPr>
          <p:cNvPr id="1174" name="Google Shape;1174;p168"/>
          <p:cNvSpPr txBox="1">
            <a:spLocks noGrp="1"/>
          </p:cNvSpPr>
          <p:nvPr>
            <p:ph type="title"/>
          </p:nvPr>
        </p:nvSpPr>
        <p:spPr>
          <a:xfrm>
            <a:off x="428725" y="172316"/>
            <a:ext cx="8286600" cy="580200"/>
          </a:xfrm>
          <a:prstGeom prst="rect">
            <a:avLst/>
          </a:prstGeom>
          <a:noFill/>
          <a:ln>
            <a:noFill/>
          </a:ln>
        </p:spPr>
        <p:txBody>
          <a:bodyPr spcFirstLastPara="1" wrap="square" lIns="0" tIns="0" rIns="0" bIns="0" anchor="b" anchorCtr="0">
            <a:noAutofit/>
          </a:bodyPr>
          <a:lstStyle/>
          <a:p>
            <a:pPr marL="0" lvl="0" indent="0" algn="l" rtl="0">
              <a:spcBef>
                <a:spcPts val="0"/>
              </a:spcBef>
              <a:spcAft>
                <a:spcPts val="0"/>
              </a:spcAft>
              <a:buClr>
                <a:srgbClr val="000000"/>
              </a:buClr>
              <a:buSzPts val="1100"/>
              <a:buFont typeface="Arial"/>
              <a:buNone/>
            </a:pPr>
            <a:r>
              <a:rPr lang="pt-BR" sz="2300" b="1" dirty="0">
                <a:solidFill>
                  <a:srgbClr val="073763"/>
                </a:solidFill>
                <a:latin typeface="Salesforce Sans"/>
                <a:ea typeface="Salesforce Sans"/>
                <a:cs typeface="Salesforce Sans"/>
                <a:sym typeface="Salesforce Sans"/>
              </a:rPr>
              <a:t>Melhores práticas de segurança:  para aplicativos do </a:t>
            </a:r>
            <a:r>
              <a:rPr lang="pt-BR" sz="2300" b="1" dirty="0" err="1">
                <a:solidFill>
                  <a:srgbClr val="073763"/>
                </a:solidFill>
                <a:latin typeface="Salesforce Sans"/>
                <a:ea typeface="Salesforce Sans"/>
                <a:cs typeface="Salesforce Sans"/>
                <a:sym typeface="Salesforce Sans"/>
              </a:rPr>
              <a:t>Salesforce</a:t>
            </a:r>
            <a:endParaRPr lang="pt-BR" sz="2300" b="1" dirty="0">
              <a:solidFill>
                <a:srgbClr val="073763"/>
              </a:solidFill>
              <a:latin typeface="Salesforce Sans"/>
              <a:ea typeface="Salesforce Sans"/>
              <a:cs typeface="Salesforce Sans"/>
              <a:sym typeface="Salesforce Sans"/>
            </a:endParaRPr>
          </a:p>
        </p:txBody>
      </p:sp>
      <p:sp>
        <p:nvSpPr>
          <p:cNvPr id="1175" name="Google Shape;1175;p168"/>
          <p:cNvSpPr txBox="1">
            <a:spLocks noGrp="1"/>
          </p:cNvSpPr>
          <p:nvPr>
            <p:ph type="body" idx="2"/>
          </p:nvPr>
        </p:nvSpPr>
        <p:spPr>
          <a:xfrm>
            <a:off x="428737" y="746684"/>
            <a:ext cx="8287200" cy="254100"/>
          </a:xfrm>
          <a:prstGeom prst="rect">
            <a:avLst/>
          </a:prstGeom>
        </p:spPr>
        <p:txBody>
          <a:bodyPr spcFirstLastPara="1" wrap="square" lIns="0" tIns="0" rIns="0" bIns="0" anchor="t" anchorCtr="0">
            <a:noAutofit/>
          </a:bodyPr>
          <a:lstStyle/>
          <a:p>
            <a:pPr marL="0" lvl="0" indent="0" algn="l" rtl="0">
              <a:spcBef>
                <a:spcPts val="0"/>
              </a:spcBef>
              <a:spcAft>
                <a:spcPts val="200"/>
              </a:spcAft>
              <a:buNone/>
            </a:pPr>
            <a:r>
              <a:rPr lang="pt-BR" sz="1600">
                <a:solidFill>
                  <a:srgbClr val="0B5394"/>
                </a:solidFill>
                <a:latin typeface="Salesforce Sans"/>
                <a:ea typeface="Salesforce Sans"/>
                <a:cs typeface="Salesforce Sans"/>
                <a:sym typeface="Salesforce Sans"/>
              </a:rPr>
              <a:t>Uma abordagem em camadas: "defesa aprofundada"</a:t>
            </a:r>
          </a:p>
        </p:txBody>
      </p:sp>
      <p:sp>
        <p:nvSpPr>
          <p:cNvPr id="1176" name="Google Shape;1176;p168"/>
          <p:cNvSpPr txBox="1">
            <a:spLocks noGrp="1"/>
          </p:cNvSpPr>
          <p:nvPr>
            <p:ph type="body" idx="1"/>
          </p:nvPr>
        </p:nvSpPr>
        <p:spPr>
          <a:xfrm>
            <a:off x="196275" y="1271900"/>
            <a:ext cx="1413000" cy="11928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800"/>
              </a:spcBef>
              <a:spcAft>
                <a:spcPts val="0"/>
              </a:spcAft>
              <a:buNone/>
            </a:pPr>
            <a:r>
              <a:rPr lang="pt-BR" sz="1500" b="1">
                <a:solidFill>
                  <a:srgbClr val="1C4587"/>
                </a:solidFill>
                <a:latin typeface="Salesforce Sans"/>
                <a:ea typeface="Salesforce Sans"/>
                <a:cs typeface="Salesforce Sans"/>
                <a:sym typeface="Salesforce Sans"/>
              </a:rPr>
              <a:t>Privilégio mínimo </a:t>
            </a:r>
          </a:p>
          <a:p>
            <a:pPr marL="0" marR="0" lvl="0" indent="0" algn="l" rtl="0">
              <a:lnSpc>
                <a:spcPct val="100000"/>
              </a:lnSpc>
              <a:spcBef>
                <a:spcPts val="800"/>
              </a:spcBef>
              <a:spcAft>
                <a:spcPts val="0"/>
              </a:spcAft>
              <a:buNone/>
            </a:pPr>
            <a:r>
              <a:rPr lang="pt-BR" sz="1500">
                <a:solidFill>
                  <a:srgbClr val="1C4587"/>
                </a:solidFill>
                <a:latin typeface="Salesforce Sans"/>
                <a:ea typeface="Salesforce Sans"/>
                <a:cs typeface="Salesforce Sans"/>
                <a:sym typeface="Salesforce Sans"/>
              </a:rPr>
              <a:t>Precisa saber</a:t>
            </a:r>
          </a:p>
          <a:p>
            <a:pPr marL="0" marR="0" lvl="0" indent="0" algn="l" rtl="0">
              <a:lnSpc>
                <a:spcPct val="100000"/>
              </a:lnSpc>
              <a:spcBef>
                <a:spcPts val="800"/>
              </a:spcBef>
              <a:spcAft>
                <a:spcPts val="0"/>
              </a:spcAft>
              <a:buNone/>
            </a:pPr>
            <a:r>
              <a:rPr lang="pt-BR" sz="1500">
                <a:solidFill>
                  <a:srgbClr val="1C4587"/>
                </a:solidFill>
                <a:latin typeface="Salesforce Sans"/>
                <a:ea typeface="Salesforce Sans"/>
                <a:cs typeface="Salesforce Sans"/>
                <a:sym typeface="Salesforce Sans"/>
              </a:rPr>
              <a:t>Precisa fazer</a:t>
            </a:r>
          </a:p>
        </p:txBody>
      </p:sp>
      <p:sp>
        <p:nvSpPr>
          <p:cNvPr id="1177" name="Google Shape;1177;p168"/>
          <p:cNvSpPr txBox="1">
            <a:spLocks noGrp="1"/>
          </p:cNvSpPr>
          <p:nvPr>
            <p:ph type="body" idx="1"/>
          </p:nvPr>
        </p:nvSpPr>
        <p:spPr>
          <a:xfrm>
            <a:off x="2532112" y="1271889"/>
            <a:ext cx="2408189" cy="1717200"/>
          </a:xfrm>
          <a:prstGeom prst="rect">
            <a:avLst/>
          </a:prstGeom>
          <a:noFill/>
          <a:ln>
            <a:noFill/>
          </a:ln>
        </p:spPr>
        <p:txBody>
          <a:bodyPr spcFirstLastPara="1" wrap="square" lIns="0" tIns="0" rIns="0" bIns="0" anchor="t" anchorCtr="0">
            <a:noAutofit/>
          </a:bodyPr>
          <a:lstStyle/>
          <a:p>
            <a:pPr marL="0" lvl="0" indent="0" algn="l" rtl="0">
              <a:spcBef>
                <a:spcPts val="800"/>
              </a:spcBef>
              <a:spcAft>
                <a:spcPts val="0"/>
              </a:spcAft>
              <a:buNone/>
            </a:pPr>
            <a:r>
              <a:rPr lang="pt-BR" sz="1500" b="1" dirty="0">
                <a:solidFill>
                  <a:srgbClr val="1C4587"/>
                </a:solidFill>
                <a:latin typeface="Salesforce Sans"/>
                <a:ea typeface="Salesforce Sans"/>
                <a:cs typeface="Salesforce Sans"/>
                <a:sym typeface="Salesforce Sans"/>
              </a:rPr>
              <a:t>Controle de acesso baseado em papel</a:t>
            </a:r>
          </a:p>
          <a:p>
            <a:pPr marL="0" marR="0" lvl="0" indent="0" algn="l" rtl="0">
              <a:lnSpc>
                <a:spcPct val="100000"/>
              </a:lnSpc>
              <a:spcBef>
                <a:spcPts val="800"/>
              </a:spcBef>
              <a:spcAft>
                <a:spcPts val="0"/>
              </a:spcAft>
              <a:buNone/>
            </a:pPr>
            <a:r>
              <a:rPr lang="pt-BR" sz="1500" dirty="0">
                <a:solidFill>
                  <a:srgbClr val="1C4587"/>
                </a:solidFill>
                <a:latin typeface="Salesforce Sans"/>
                <a:ea typeface="Salesforce Sans"/>
                <a:cs typeface="Salesforce Sans"/>
                <a:sym typeface="Salesforce Sans"/>
              </a:rPr>
              <a:t>Acesso restrito a dados sensíveis</a:t>
            </a:r>
          </a:p>
          <a:p>
            <a:pPr marL="0" marR="0" lvl="0" indent="0" algn="l" rtl="0">
              <a:lnSpc>
                <a:spcPct val="100000"/>
              </a:lnSpc>
              <a:spcBef>
                <a:spcPts val="800"/>
              </a:spcBef>
              <a:spcAft>
                <a:spcPts val="0"/>
              </a:spcAft>
              <a:buNone/>
            </a:pPr>
            <a:r>
              <a:rPr lang="pt-BR" sz="1500" dirty="0">
                <a:solidFill>
                  <a:srgbClr val="1C4587"/>
                </a:solidFill>
                <a:latin typeface="Salesforce Sans"/>
                <a:ea typeface="Salesforce Sans"/>
                <a:cs typeface="Salesforce Sans"/>
                <a:sym typeface="Salesforce Sans"/>
              </a:rPr>
              <a:t>Papéis devem ser auditados periodicamente</a:t>
            </a:r>
          </a:p>
        </p:txBody>
      </p:sp>
      <p:sp>
        <p:nvSpPr>
          <p:cNvPr id="1178" name="Google Shape;1178;p168"/>
          <p:cNvSpPr txBox="1">
            <a:spLocks noGrp="1"/>
          </p:cNvSpPr>
          <p:nvPr>
            <p:ph type="body" idx="1"/>
          </p:nvPr>
        </p:nvSpPr>
        <p:spPr>
          <a:xfrm>
            <a:off x="2532112" y="3105147"/>
            <a:ext cx="2314207" cy="11928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800"/>
              </a:spcBef>
              <a:spcAft>
                <a:spcPts val="0"/>
              </a:spcAft>
              <a:buNone/>
            </a:pPr>
            <a:r>
              <a:rPr lang="pt-BR" sz="1500" b="1" dirty="0">
                <a:solidFill>
                  <a:srgbClr val="1C4587"/>
                </a:solidFill>
                <a:latin typeface="Salesforce Sans"/>
                <a:ea typeface="Salesforce Sans"/>
                <a:cs typeface="Salesforce Sans"/>
                <a:sym typeface="Salesforce Sans"/>
              </a:rPr>
              <a:t>Conscientização situacional</a:t>
            </a:r>
          </a:p>
          <a:p>
            <a:pPr marL="0" marR="0" lvl="0" indent="0" algn="l" rtl="0">
              <a:lnSpc>
                <a:spcPct val="100000"/>
              </a:lnSpc>
              <a:spcBef>
                <a:spcPts val="800"/>
              </a:spcBef>
              <a:spcAft>
                <a:spcPts val="0"/>
              </a:spcAft>
              <a:buNone/>
            </a:pPr>
            <a:r>
              <a:rPr lang="pt-BR" sz="1500" dirty="0">
                <a:solidFill>
                  <a:srgbClr val="1C4587"/>
                </a:solidFill>
                <a:latin typeface="Salesforce Sans"/>
                <a:ea typeface="Salesforce Sans"/>
                <a:cs typeface="Salesforce Sans"/>
                <a:sym typeface="Salesforce Sans"/>
              </a:rPr>
              <a:t>Logs de segurança </a:t>
            </a:r>
          </a:p>
          <a:p>
            <a:pPr marL="0" marR="0" lvl="0" indent="0" algn="l" rtl="0">
              <a:lnSpc>
                <a:spcPct val="100000"/>
              </a:lnSpc>
              <a:spcBef>
                <a:spcPts val="800"/>
              </a:spcBef>
              <a:spcAft>
                <a:spcPts val="0"/>
              </a:spcAft>
              <a:buNone/>
            </a:pPr>
            <a:r>
              <a:rPr lang="pt-BR" sz="1500" dirty="0">
                <a:solidFill>
                  <a:srgbClr val="1C4587"/>
                </a:solidFill>
                <a:latin typeface="Salesforce Sans"/>
                <a:ea typeface="Salesforce Sans"/>
                <a:cs typeface="Salesforce Sans"/>
                <a:sym typeface="Salesforce Sans"/>
              </a:rPr>
              <a:t>Quem, o que, por que, quando, como…</a:t>
            </a:r>
          </a:p>
        </p:txBody>
      </p:sp>
      <p:sp>
        <p:nvSpPr>
          <p:cNvPr id="1179" name="Google Shape;1179;p168"/>
          <p:cNvSpPr txBox="1"/>
          <p:nvPr/>
        </p:nvSpPr>
        <p:spPr>
          <a:xfrm>
            <a:off x="5682659" y="2549186"/>
            <a:ext cx="2559600" cy="361800"/>
          </a:xfrm>
          <a:prstGeom prst="rect">
            <a:avLst/>
          </a:prstGeom>
          <a:noFill/>
          <a:ln w="76200" cap="flat" cmpd="sng">
            <a:solidFill>
              <a:srgbClr val="FFFFFF"/>
            </a:solidFill>
            <a:prstDash val="solid"/>
            <a:round/>
            <a:headEnd type="none" w="sm" len="sm"/>
            <a:tailEnd type="none" w="sm" len="sm"/>
          </a:ln>
        </p:spPr>
        <p:txBody>
          <a:bodyPr spcFirstLastPara="1" wrap="square" lIns="68575" tIns="68575" rIns="68575" bIns="68575" anchor="t" anchorCtr="0">
            <a:noAutofit/>
          </a:bodyPr>
          <a:lstStyle/>
          <a:p>
            <a:pPr marL="0" lvl="0" indent="0" algn="ctr" rtl="0">
              <a:spcBef>
                <a:spcPts val="0"/>
              </a:spcBef>
              <a:spcAft>
                <a:spcPts val="0"/>
              </a:spcAft>
              <a:buNone/>
            </a:pPr>
            <a:r>
              <a:rPr lang="pt-BR" sz="1100">
                <a:solidFill>
                  <a:srgbClr val="FFFFFF"/>
                </a:solidFill>
                <a:latin typeface="Salesforce Sans"/>
                <a:ea typeface="Salesforce Sans"/>
                <a:cs typeface="Salesforce Sans"/>
                <a:sym typeface="Salesforce Sans"/>
              </a:rPr>
              <a:t>Autenticação multifator</a:t>
            </a:r>
          </a:p>
        </p:txBody>
      </p:sp>
      <p:pic>
        <p:nvPicPr>
          <p:cNvPr id="1180" name="Google Shape;1180;p168"/>
          <p:cNvPicPr preferRelativeResize="0"/>
          <p:nvPr/>
        </p:nvPicPr>
        <p:blipFill rotWithShape="1">
          <a:blip r:embed="rId3">
            <a:alphaModFix/>
          </a:blip>
          <a:srcRect/>
          <a:stretch/>
        </p:blipFill>
        <p:spPr>
          <a:xfrm>
            <a:off x="4940302" y="1271889"/>
            <a:ext cx="4075200" cy="2451600"/>
          </a:xfrm>
          <a:prstGeom prst="roundRect">
            <a:avLst>
              <a:gd name="adj" fmla="val 1881"/>
            </a:avLst>
          </a:prstGeom>
          <a:noFill/>
          <a:ln>
            <a:noFill/>
          </a:ln>
        </p:spPr>
      </p:pic>
      <p:sp>
        <p:nvSpPr>
          <p:cNvPr id="1181" name="Google Shape;1181;p168"/>
          <p:cNvSpPr txBox="1"/>
          <p:nvPr/>
        </p:nvSpPr>
        <p:spPr>
          <a:xfrm>
            <a:off x="5488771" y="3024733"/>
            <a:ext cx="2947500" cy="361800"/>
          </a:xfrm>
          <a:prstGeom prst="rect">
            <a:avLst/>
          </a:prstGeom>
          <a:noFill/>
          <a:ln w="76200" cap="flat" cmpd="sng">
            <a:solidFill>
              <a:srgbClr val="FFFFFF"/>
            </a:solidFill>
            <a:prstDash val="solid"/>
            <a:round/>
            <a:headEnd type="none" w="sm" len="sm"/>
            <a:tailEnd type="none" w="sm" len="sm"/>
          </a:ln>
        </p:spPr>
        <p:txBody>
          <a:bodyPr spcFirstLastPara="1" wrap="square" lIns="68575" tIns="68575" rIns="68575" bIns="68575" anchor="t" anchorCtr="0">
            <a:noAutofit/>
          </a:bodyPr>
          <a:lstStyle/>
          <a:p>
            <a:pPr marL="0" lvl="0" indent="0" algn="ctr" rtl="0">
              <a:spcBef>
                <a:spcPts val="0"/>
              </a:spcBef>
              <a:spcAft>
                <a:spcPts val="0"/>
              </a:spcAft>
              <a:buNone/>
            </a:pPr>
            <a:r>
              <a:rPr lang="pt-BR" sz="1100">
                <a:solidFill>
                  <a:srgbClr val="FFFFFF"/>
                </a:solidFill>
                <a:latin typeface="Salesforce Sans"/>
                <a:ea typeface="Salesforce Sans"/>
                <a:cs typeface="Salesforce Sans"/>
                <a:sym typeface="Salesforce Sans"/>
              </a:rPr>
              <a:t>Conscientização situacional de segurança</a:t>
            </a:r>
          </a:p>
        </p:txBody>
      </p:sp>
      <p:sp>
        <p:nvSpPr>
          <p:cNvPr id="1182" name="Google Shape;1182;p168"/>
          <p:cNvSpPr txBox="1"/>
          <p:nvPr/>
        </p:nvSpPr>
        <p:spPr>
          <a:xfrm>
            <a:off x="5682659" y="2549186"/>
            <a:ext cx="2559600" cy="361800"/>
          </a:xfrm>
          <a:prstGeom prst="rect">
            <a:avLst/>
          </a:prstGeom>
          <a:noFill/>
          <a:ln w="76200" cap="flat" cmpd="sng">
            <a:solidFill>
              <a:srgbClr val="FFFFFF"/>
            </a:solidFill>
            <a:prstDash val="solid"/>
            <a:round/>
            <a:headEnd type="none" w="sm" len="sm"/>
            <a:tailEnd type="none" w="sm" len="sm"/>
          </a:ln>
        </p:spPr>
        <p:txBody>
          <a:bodyPr spcFirstLastPara="1" wrap="square" lIns="68575" tIns="68575" rIns="68575" bIns="68575" anchor="t" anchorCtr="0">
            <a:noAutofit/>
          </a:bodyPr>
          <a:lstStyle/>
          <a:p>
            <a:pPr marL="0" lvl="0" indent="0" algn="ctr" rtl="0">
              <a:spcBef>
                <a:spcPts val="0"/>
              </a:spcBef>
              <a:spcAft>
                <a:spcPts val="0"/>
              </a:spcAft>
              <a:buNone/>
            </a:pPr>
            <a:r>
              <a:rPr lang="pt-BR" sz="1100">
                <a:solidFill>
                  <a:srgbClr val="FFFFFF"/>
                </a:solidFill>
                <a:latin typeface="Salesforce Sans"/>
                <a:ea typeface="Salesforce Sans"/>
                <a:cs typeface="Salesforce Sans"/>
                <a:sym typeface="Salesforce Sans"/>
              </a:rPr>
              <a:t>Autenticação multifator</a:t>
            </a:r>
          </a:p>
        </p:txBody>
      </p:sp>
      <p:sp>
        <p:nvSpPr>
          <p:cNvPr id="1183" name="Google Shape;1183;p168"/>
          <p:cNvSpPr txBox="1"/>
          <p:nvPr/>
        </p:nvSpPr>
        <p:spPr>
          <a:xfrm>
            <a:off x="5985363" y="1598102"/>
            <a:ext cx="1985100" cy="361800"/>
          </a:xfrm>
          <a:prstGeom prst="rect">
            <a:avLst/>
          </a:prstGeom>
          <a:noFill/>
          <a:ln w="76200" cap="flat" cmpd="sng">
            <a:solidFill>
              <a:srgbClr val="FFFFFF"/>
            </a:solidFill>
            <a:prstDash val="solid"/>
            <a:round/>
            <a:headEnd type="none" w="sm" len="sm"/>
            <a:tailEnd type="none" w="sm" len="sm"/>
          </a:ln>
        </p:spPr>
        <p:txBody>
          <a:bodyPr spcFirstLastPara="1" wrap="square" lIns="68575" tIns="68575" rIns="68575" bIns="68575" anchor="t" anchorCtr="0">
            <a:noAutofit/>
          </a:bodyPr>
          <a:lstStyle/>
          <a:p>
            <a:pPr marL="0" lvl="0" indent="0" algn="ctr" rtl="0">
              <a:spcBef>
                <a:spcPts val="0"/>
              </a:spcBef>
              <a:spcAft>
                <a:spcPts val="0"/>
              </a:spcAft>
              <a:buNone/>
            </a:pPr>
            <a:r>
              <a:rPr lang="pt-BR" sz="1100">
                <a:solidFill>
                  <a:srgbClr val="FFFFFF"/>
                </a:solidFill>
                <a:latin typeface="Salesforce Sans"/>
                <a:ea typeface="Salesforce Sans"/>
                <a:cs typeface="Salesforce Sans"/>
                <a:sym typeface="Salesforce Sans"/>
              </a:rPr>
              <a:t>Privilégio mínimo</a:t>
            </a:r>
          </a:p>
        </p:txBody>
      </p:sp>
      <p:sp>
        <p:nvSpPr>
          <p:cNvPr id="1184" name="Google Shape;1184;p168"/>
          <p:cNvSpPr txBox="1"/>
          <p:nvPr/>
        </p:nvSpPr>
        <p:spPr>
          <a:xfrm>
            <a:off x="5840313" y="2073639"/>
            <a:ext cx="2275200" cy="361800"/>
          </a:xfrm>
          <a:prstGeom prst="rect">
            <a:avLst/>
          </a:prstGeom>
          <a:noFill/>
          <a:ln w="76200" cap="flat" cmpd="sng">
            <a:solidFill>
              <a:srgbClr val="FFFFFF"/>
            </a:solidFill>
            <a:prstDash val="solid"/>
            <a:round/>
            <a:headEnd type="none" w="sm" len="sm"/>
            <a:tailEnd type="none" w="sm" len="sm"/>
          </a:ln>
        </p:spPr>
        <p:txBody>
          <a:bodyPr spcFirstLastPara="1" wrap="square" lIns="68575" tIns="68575" rIns="68575" bIns="68575" anchor="t" anchorCtr="0">
            <a:noAutofit/>
          </a:bodyPr>
          <a:lstStyle/>
          <a:p>
            <a:pPr marL="0" lvl="0" indent="0" algn="ctr" rtl="0">
              <a:spcBef>
                <a:spcPts val="0"/>
              </a:spcBef>
              <a:spcAft>
                <a:spcPts val="0"/>
              </a:spcAft>
              <a:buNone/>
            </a:pPr>
            <a:r>
              <a:rPr lang="pt-BR" sz="1100">
                <a:solidFill>
                  <a:srgbClr val="FFFFFF"/>
                </a:solidFill>
                <a:latin typeface="Salesforce Sans"/>
                <a:ea typeface="Salesforce Sans"/>
                <a:cs typeface="Salesforce Sans"/>
                <a:sym typeface="Salesforce Sans"/>
              </a:rPr>
              <a:t>Acesso baseado em papel </a:t>
            </a:r>
          </a:p>
        </p:txBody>
      </p:sp>
      <p:sp>
        <p:nvSpPr>
          <p:cNvPr id="1185" name="Google Shape;1185;p168"/>
          <p:cNvSpPr/>
          <p:nvPr/>
        </p:nvSpPr>
        <p:spPr>
          <a:xfrm>
            <a:off x="1850700" y="1412800"/>
            <a:ext cx="560100" cy="185400"/>
          </a:xfrm>
          <a:prstGeom prst="right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6" name="Google Shape;1186;p168"/>
          <p:cNvSpPr/>
          <p:nvPr/>
        </p:nvSpPr>
        <p:spPr>
          <a:xfrm>
            <a:off x="1926900" y="3241600"/>
            <a:ext cx="560100" cy="185400"/>
          </a:xfrm>
          <a:prstGeom prst="right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90"/>
        <p:cNvGrpSpPr/>
        <p:nvPr/>
      </p:nvGrpSpPr>
      <p:grpSpPr>
        <a:xfrm>
          <a:off x="0" y="0"/>
          <a:ext cx="0" cy="0"/>
          <a:chOff x="0" y="0"/>
          <a:chExt cx="0" cy="0"/>
        </a:xfrm>
      </p:grpSpPr>
      <p:sp>
        <p:nvSpPr>
          <p:cNvPr id="1191" name="Google Shape;1191;p169"/>
          <p:cNvSpPr txBox="1"/>
          <p:nvPr/>
        </p:nvSpPr>
        <p:spPr>
          <a:xfrm>
            <a:off x="428737" y="47628"/>
            <a:ext cx="8286600" cy="7425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pt-BR" sz="2600" b="1">
                <a:solidFill>
                  <a:srgbClr val="073763"/>
                </a:solidFill>
                <a:latin typeface="Salesforce Sans"/>
                <a:ea typeface="Salesforce Sans"/>
                <a:cs typeface="Salesforce Sans"/>
                <a:sym typeface="Salesforce Sans"/>
              </a:rPr>
              <a:t>Propósito de uma auditoria do usuário do gerente de negócios</a:t>
            </a:r>
          </a:p>
        </p:txBody>
      </p:sp>
      <p:sp>
        <p:nvSpPr>
          <p:cNvPr id="1192" name="Google Shape;1192;p169"/>
          <p:cNvSpPr txBox="1"/>
          <p:nvPr/>
        </p:nvSpPr>
        <p:spPr>
          <a:xfrm>
            <a:off x="372550" y="1352725"/>
            <a:ext cx="7691100" cy="3790800"/>
          </a:xfrm>
          <a:prstGeom prst="rect">
            <a:avLst/>
          </a:prstGeom>
          <a:noFill/>
          <a:ln>
            <a:noFill/>
          </a:ln>
        </p:spPr>
        <p:txBody>
          <a:bodyPr spcFirstLastPara="1" wrap="square" lIns="91425" tIns="91425" rIns="91425" bIns="91425" anchor="t" anchorCtr="0">
            <a:noAutofit/>
          </a:bodyPr>
          <a:lstStyle/>
          <a:p>
            <a:pPr marL="0" lvl="0" indent="0" algn="l" rtl="0">
              <a:lnSpc>
                <a:spcPct val="150000"/>
              </a:lnSpc>
              <a:spcBef>
                <a:spcPts val="0"/>
              </a:spcBef>
              <a:spcAft>
                <a:spcPts val="0"/>
              </a:spcAft>
              <a:buNone/>
            </a:pPr>
            <a:r>
              <a:rPr lang="pt-BR" sz="1600">
                <a:solidFill>
                  <a:srgbClr val="073763"/>
                </a:solidFill>
                <a:latin typeface="Salesforce Sans"/>
                <a:ea typeface="Salesforce Sans"/>
                <a:cs typeface="Salesforce Sans"/>
                <a:sym typeface="Salesforce Sans"/>
              </a:rPr>
              <a:t>Use estas perguntas para guiar sua auditoria:</a:t>
            </a:r>
          </a:p>
          <a:p>
            <a:pPr marL="457200" lvl="0" indent="-330200" algn="l" rtl="0">
              <a:lnSpc>
                <a:spcPct val="150000"/>
              </a:lnSpc>
              <a:spcBef>
                <a:spcPts val="0"/>
              </a:spcBef>
              <a:spcAft>
                <a:spcPts val="0"/>
              </a:spcAft>
              <a:buClr>
                <a:srgbClr val="073763"/>
              </a:buClr>
              <a:buSzPts val="1600"/>
              <a:buFont typeface="Salesforce Sans"/>
              <a:buChar char="●"/>
            </a:pPr>
            <a:r>
              <a:rPr lang="pt-BR" sz="1600">
                <a:solidFill>
                  <a:srgbClr val="073763"/>
                </a:solidFill>
                <a:latin typeface="Salesforce Sans"/>
                <a:ea typeface="Salesforce Sans"/>
                <a:cs typeface="Salesforce Sans"/>
                <a:sym typeface="Salesforce Sans"/>
              </a:rPr>
              <a:t>Quais tipos de papéis você tem?</a:t>
            </a:r>
          </a:p>
          <a:p>
            <a:pPr marL="914400" lvl="1" indent="-330200" algn="l" rtl="0">
              <a:lnSpc>
                <a:spcPct val="150000"/>
              </a:lnSpc>
              <a:spcBef>
                <a:spcPts val="0"/>
              </a:spcBef>
              <a:spcAft>
                <a:spcPts val="0"/>
              </a:spcAft>
              <a:buClr>
                <a:srgbClr val="073763"/>
              </a:buClr>
              <a:buSzPts val="1600"/>
              <a:buFont typeface="Salesforce Sans"/>
              <a:buChar char="○"/>
            </a:pPr>
            <a:r>
              <a:rPr lang="pt-BR" sz="1600">
                <a:solidFill>
                  <a:srgbClr val="073763"/>
                </a:solidFill>
                <a:latin typeface="Salesforce Sans"/>
                <a:ea typeface="Salesforce Sans"/>
                <a:cs typeface="Salesforce Sans"/>
                <a:sym typeface="Salesforce Sans"/>
              </a:rPr>
              <a:t>Quais são as responsabilidades de nossos recursos internos?</a:t>
            </a:r>
          </a:p>
          <a:p>
            <a:pPr marL="914400" lvl="1" indent="-330200" algn="l" rtl="0">
              <a:lnSpc>
                <a:spcPct val="150000"/>
              </a:lnSpc>
              <a:spcBef>
                <a:spcPts val="0"/>
              </a:spcBef>
              <a:spcAft>
                <a:spcPts val="0"/>
              </a:spcAft>
              <a:buClr>
                <a:srgbClr val="073763"/>
              </a:buClr>
              <a:buSzPts val="1600"/>
              <a:buFont typeface="Salesforce Sans"/>
              <a:buChar char="○"/>
            </a:pPr>
            <a:r>
              <a:rPr lang="pt-BR" sz="1600">
                <a:solidFill>
                  <a:srgbClr val="073763"/>
                </a:solidFill>
                <a:latin typeface="Salesforce Sans"/>
                <a:ea typeface="Salesforce Sans"/>
                <a:cs typeface="Salesforce Sans"/>
                <a:sym typeface="Salesforce Sans"/>
              </a:rPr>
              <a:t>Você trabalha com parceiros que precisam de acesso?</a:t>
            </a:r>
          </a:p>
          <a:p>
            <a:pPr marL="457200" lvl="0" indent="-330200" algn="l" rtl="0">
              <a:lnSpc>
                <a:spcPct val="150000"/>
              </a:lnSpc>
              <a:spcBef>
                <a:spcPts val="0"/>
              </a:spcBef>
              <a:spcAft>
                <a:spcPts val="0"/>
              </a:spcAft>
              <a:buClr>
                <a:srgbClr val="073763"/>
              </a:buClr>
              <a:buSzPts val="1600"/>
              <a:buFont typeface="Salesforce Sans"/>
              <a:buChar char="●"/>
            </a:pPr>
            <a:r>
              <a:rPr lang="pt-BR" sz="1600">
                <a:solidFill>
                  <a:srgbClr val="073763"/>
                </a:solidFill>
                <a:latin typeface="Salesforce Sans"/>
                <a:ea typeface="Salesforce Sans"/>
                <a:cs typeface="Salesforce Sans"/>
                <a:sym typeface="Salesforce Sans"/>
              </a:rPr>
              <a:t>A quais ambientes (instâncias) eles precisam de acesso?</a:t>
            </a:r>
          </a:p>
          <a:p>
            <a:pPr marL="914400" lvl="1" indent="-330200" algn="l" rtl="0">
              <a:lnSpc>
                <a:spcPct val="150000"/>
              </a:lnSpc>
              <a:spcBef>
                <a:spcPts val="0"/>
              </a:spcBef>
              <a:spcAft>
                <a:spcPts val="0"/>
              </a:spcAft>
              <a:buClr>
                <a:srgbClr val="073763"/>
              </a:buClr>
              <a:buSzPts val="1600"/>
              <a:buFont typeface="Salesforce Sans"/>
              <a:buChar char="○"/>
            </a:pPr>
            <a:r>
              <a:rPr lang="pt-BR" sz="1600">
                <a:solidFill>
                  <a:srgbClr val="073763"/>
                </a:solidFill>
                <a:latin typeface="Salesforce Sans"/>
                <a:ea typeface="Salesforce Sans"/>
                <a:cs typeface="Salesforce Sans"/>
                <a:sym typeface="Salesforce Sans"/>
              </a:rPr>
              <a:t>Qual é a frequência de atualização das suas experiências digitais?</a:t>
            </a:r>
          </a:p>
          <a:p>
            <a:pPr marL="457200" lvl="0" indent="-330200" algn="l" rtl="0">
              <a:lnSpc>
                <a:spcPct val="150000"/>
              </a:lnSpc>
              <a:spcBef>
                <a:spcPts val="0"/>
              </a:spcBef>
              <a:spcAft>
                <a:spcPts val="0"/>
              </a:spcAft>
              <a:buClr>
                <a:srgbClr val="073763"/>
              </a:buClr>
              <a:buSzPts val="1600"/>
              <a:buFont typeface="Salesforce Sans"/>
              <a:buChar char="●"/>
            </a:pPr>
            <a:r>
              <a:rPr lang="pt-BR" sz="1600">
                <a:solidFill>
                  <a:srgbClr val="073763"/>
                </a:solidFill>
                <a:latin typeface="Salesforce Sans"/>
                <a:ea typeface="Salesforce Sans"/>
                <a:cs typeface="Salesforce Sans"/>
                <a:sym typeface="Salesforce Sans"/>
              </a:rPr>
              <a:t>Quem é o responsável pelo gerenciamento de usuário?</a:t>
            </a:r>
          </a:p>
          <a:p>
            <a:pPr marL="914400" lvl="1" indent="-330200" algn="l" rtl="0">
              <a:lnSpc>
                <a:spcPct val="150000"/>
              </a:lnSpc>
              <a:spcBef>
                <a:spcPts val="0"/>
              </a:spcBef>
              <a:spcAft>
                <a:spcPts val="0"/>
              </a:spcAft>
              <a:buClr>
                <a:srgbClr val="073763"/>
              </a:buClr>
              <a:buSzPts val="1600"/>
              <a:buFont typeface="Salesforce Sans"/>
              <a:buChar char="○"/>
            </a:pPr>
            <a:r>
              <a:rPr lang="pt-BR" sz="1600">
                <a:solidFill>
                  <a:srgbClr val="073763"/>
                </a:solidFill>
                <a:latin typeface="Salesforce Sans"/>
                <a:ea typeface="Salesforce Sans"/>
                <a:cs typeface="Salesforce Sans"/>
                <a:sym typeface="Salesforce Sans"/>
              </a:rPr>
              <a:t>Qual é seu recurso de backup para o gerenciamento de usuário?</a:t>
            </a:r>
          </a:p>
        </p:txBody>
      </p:sp>
      <p:sp>
        <p:nvSpPr>
          <p:cNvPr id="1193" name="Google Shape;1193;p169"/>
          <p:cNvSpPr txBox="1">
            <a:spLocks noGrp="1"/>
          </p:cNvSpPr>
          <p:nvPr>
            <p:ph type="body" idx="4294967295"/>
          </p:nvPr>
        </p:nvSpPr>
        <p:spPr>
          <a:xfrm>
            <a:off x="428750" y="822871"/>
            <a:ext cx="8286600" cy="3615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pt-BR">
                <a:solidFill>
                  <a:srgbClr val="073763"/>
                </a:solidFill>
                <a:latin typeface="Salesforce Sans"/>
                <a:ea typeface="Salesforce Sans"/>
                <a:cs typeface="Salesforce Sans"/>
                <a:sym typeface="Salesforce Sans"/>
              </a:rPr>
              <a:t>META: Proteger seus usuários ao mesmo tempo que protege seus negócios de dentro para fora</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97"/>
        <p:cNvGrpSpPr/>
        <p:nvPr/>
      </p:nvGrpSpPr>
      <p:grpSpPr>
        <a:xfrm>
          <a:off x="0" y="0"/>
          <a:ext cx="0" cy="0"/>
          <a:chOff x="0" y="0"/>
          <a:chExt cx="0" cy="0"/>
        </a:xfrm>
      </p:grpSpPr>
      <p:sp>
        <p:nvSpPr>
          <p:cNvPr id="1198" name="Google Shape;1198;p170"/>
          <p:cNvSpPr/>
          <p:nvPr/>
        </p:nvSpPr>
        <p:spPr>
          <a:xfrm>
            <a:off x="4808475" y="1335275"/>
            <a:ext cx="3973800" cy="2743200"/>
          </a:xfrm>
          <a:prstGeom prst="rect">
            <a:avLst/>
          </a:prstGeom>
          <a:solidFill>
            <a:srgbClr val="D8D8D8"/>
          </a:solidFill>
          <a:ln w="9525" cap="flat" cmpd="sng">
            <a:solidFill>
              <a:srgbClr val="D8D8D8"/>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9" name="Google Shape;1199;p170"/>
          <p:cNvSpPr/>
          <p:nvPr/>
        </p:nvSpPr>
        <p:spPr>
          <a:xfrm>
            <a:off x="457200" y="1335275"/>
            <a:ext cx="3977700" cy="2743200"/>
          </a:xfrm>
          <a:prstGeom prst="rect">
            <a:avLst/>
          </a:prstGeom>
          <a:solidFill>
            <a:srgbClr val="D8D8D8"/>
          </a:solidFill>
          <a:ln w="9525" cap="flat" cmpd="sng">
            <a:solidFill>
              <a:srgbClr val="D8D8D8"/>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0" name="Google Shape;1200;p170"/>
          <p:cNvSpPr txBox="1"/>
          <p:nvPr/>
        </p:nvSpPr>
        <p:spPr>
          <a:xfrm>
            <a:off x="428840" y="47650"/>
            <a:ext cx="8286300" cy="7428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pt-BR" sz="2600" b="1">
                <a:solidFill>
                  <a:srgbClr val="073763"/>
                </a:solidFill>
                <a:latin typeface="Salesforce Sans"/>
                <a:ea typeface="Salesforce Sans"/>
                <a:cs typeface="Salesforce Sans"/>
                <a:sym typeface="Salesforce Sans"/>
              </a:rPr>
              <a:t>Faça o inventário de seus usuários</a:t>
            </a:r>
          </a:p>
        </p:txBody>
      </p:sp>
      <p:sp>
        <p:nvSpPr>
          <p:cNvPr id="1201" name="Google Shape;1201;p170"/>
          <p:cNvSpPr txBox="1"/>
          <p:nvPr/>
        </p:nvSpPr>
        <p:spPr>
          <a:xfrm>
            <a:off x="428850" y="786346"/>
            <a:ext cx="8229900" cy="321300"/>
          </a:xfrm>
          <a:prstGeom prst="rect">
            <a:avLst/>
          </a:prstGeom>
          <a:noFill/>
          <a:ln>
            <a:noFill/>
          </a:ln>
        </p:spPr>
        <p:txBody>
          <a:bodyPr spcFirstLastPara="1" wrap="square" lIns="0" tIns="0" rIns="91425" bIns="91425" anchor="t" anchorCtr="0">
            <a:noAutofit/>
          </a:bodyPr>
          <a:lstStyle/>
          <a:p>
            <a:pPr marL="0" lvl="0" indent="0" algn="l" rtl="0">
              <a:spcBef>
                <a:spcPts val="0"/>
              </a:spcBef>
              <a:spcAft>
                <a:spcPts val="0"/>
              </a:spcAft>
              <a:buNone/>
            </a:pPr>
            <a:r>
              <a:rPr lang="pt-BR" sz="1600" dirty="0">
                <a:solidFill>
                  <a:srgbClr val="205CA0"/>
                </a:solidFill>
                <a:latin typeface="Salesforce Sans"/>
                <a:ea typeface="Salesforce Sans"/>
                <a:cs typeface="Salesforce Sans"/>
                <a:sym typeface="Salesforce Sans"/>
              </a:rPr>
              <a:t>Esse exercício ajuda você a determinar as prioridades e o nível de esforço do seu projeto de MFA.</a:t>
            </a:r>
          </a:p>
        </p:txBody>
      </p:sp>
      <p:grpSp>
        <p:nvGrpSpPr>
          <p:cNvPr id="1202" name="Google Shape;1202;p170"/>
          <p:cNvGrpSpPr/>
          <p:nvPr/>
        </p:nvGrpSpPr>
        <p:grpSpPr>
          <a:xfrm>
            <a:off x="906059" y="2806744"/>
            <a:ext cx="641001" cy="666529"/>
            <a:chOff x="4049770" y="2680939"/>
            <a:chExt cx="1314873" cy="1344080"/>
          </a:xfrm>
        </p:grpSpPr>
        <p:grpSp>
          <p:nvGrpSpPr>
            <p:cNvPr id="1203" name="Google Shape;1203;p170"/>
            <p:cNvGrpSpPr/>
            <p:nvPr/>
          </p:nvGrpSpPr>
          <p:grpSpPr>
            <a:xfrm>
              <a:off x="4049770" y="2680939"/>
              <a:ext cx="1314873" cy="1344080"/>
              <a:chOff x="2644469" y="1858936"/>
              <a:chExt cx="2172626" cy="2220152"/>
            </a:xfrm>
          </p:grpSpPr>
          <p:sp>
            <p:nvSpPr>
              <p:cNvPr id="1204" name="Google Shape;1204;p170"/>
              <p:cNvSpPr/>
              <p:nvPr/>
            </p:nvSpPr>
            <p:spPr>
              <a:xfrm>
                <a:off x="2687347" y="1916361"/>
                <a:ext cx="2091600" cy="2091600"/>
              </a:xfrm>
              <a:prstGeom prst="ellipse">
                <a:avLst/>
              </a:prstGeom>
              <a:solidFill>
                <a:srgbClr val="86DCF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Salesforce Sans"/>
                  <a:ea typeface="Salesforce Sans"/>
                  <a:cs typeface="Salesforce Sans"/>
                  <a:sym typeface="Salesforce Sans"/>
                </a:endParaRPr>
              </a:p>
            </p:txBody>
          </p:sp>
          <p:pic>
            <p:nvPicPr>
              <p:cNvPr id="1205" name="Google Shape;1205;p170"/>
              <p:cNvPicPr preferRelativeResize="0"/>
              <p:nvPr/>
            </p:nvPicPr>
            <p:blipFill rotWithShape="1">
              <a:blip r:embed="rId3">
                <a:alphaModFix/>
              </a:blip>
              <a:srcRect/>
              <a:stretch/>
            </p:blipFill>
            <p:spPr>
              <a:xfrm>
                <a:off x="2644469" y="1858936"/>
                <a:ext cx="2172626" cy="2220152"/>
              </a:xfrm>
              <a:prstGeom prst="rect">
                <a:avLst/>
              </a:prstGeom>
              <a:noFill/>
              <a:ln>
                <a:noFill/>
              </a:ln>
            </p:spPr>
          </p:pic>
        </p:grpSp>
        <p:pic>
          <p:nvPicPr>
            <p:cNvPr id="1206" name="Google Shape;1206;p170"/>
            <p:cNvPicPr preferRelativeResize="0"/>
            <p:nvPr/>
          </p:nvPicPr>
          <p:blipFill rotWithShape="1">
            <a:blip r:embed="rId4">
              <a:alphaModFix/>
            </a:blip>
            <a:srcRect l="6755" t="-2647" r="6746" b="54240"/>
            <a:stretch/>
          </p:blipFill>
          <p:spPr>
            <a:xfrm>
              <a:off x="4101074" y="2744563"/>
              <a:ext cx="1216800" cy="1203900"/>
            </a:xfrm>
            <a:prstGeom prst="ellipse">
              <a:avLst/>
            </a:prstGeom>
            <a:noFill/>
            <a:ln>
              <a:noFill/>
            </a:ln>
          </p:spPr>
        </p:pic>
      </p:grpSp>
      <p:sp>
        <p:nvSpPr>
          <p:cNvPr id="1207" name="Google Shape;1207;p170"/>
          <p:cNvSpPr txBox="1"/>
          <p:nvPr/>
        </p:nvSpPr>
        <p:spPr>
          <a:xfrm>
            <a:off x="760050" y="3543150"/>
            <a:ext cx="835200" cy="304800"/>
          </a:xfrm>
          <a:prstGeom prst="rect">
            <a:avLst/>
          </a:prstGeom>
          <a:noFill/>
          <a:ln>
            <a:noFill/>
          </a:ln>
        </p:spPr>
        <p:txBody>
          <a:bodyPr spcFirstLastPara="1" wrap="square" lIns="91425" tIns="0" rIns="91425" bIns="91425" anchor="t" anchorCtr="0">
            <a:noAutofit/>
          </a:bodyPr>
          <a:lstStyle/>
          <a:p>
            <a:pPr marL="0" lvl="0" indent="0" algn="ctr" rtl="0">
              <a:spcBef>
                <a:spcPts val="0"/>
              </a:spcBef>
              <a:spcAft>
                <a:spcPts val="0"/>
              </a:spcAft>
              <a:buNone/>
            </a:pPr>
            <a:r>
              <a:rPr lang="pt-BR" sz="900" b="1" dirty="0">
                <a:solidFill>
                  <a:schemeClr val="accent2"/>
                </a:solidFill>
                <a:latin typeface="Salesforce Sans"/>
                <a:ea typeface="Salesforce Sans"/>
                <a:cs typeface="Salesforce Sans"/>
                <a:sym typeface="Salesforce Sans"/>
              </a:rPr>
              <a:t>Usuário de negócio</a:t>
            </a:r>
          </a:p>
        </p:txBody>
      </p:sp>
      <p:sp>
        <p:nvSpPr>
          <p:cNvPr id="1208" name="Google Shape;1208;p170"/>
          <p:cNvSpPr txBox="1"/>
          <p:nvPr/>
        </p:nvSpPr>
        <p:spPr>
          <a:xfrm>
            <a:off x="1607613" y="3599575"/>
            <a:ext cx="919178" cy="178500"/>
          </a:xfrm>
          <a:prstGeom prst="rect">
            <a:avLst/>
          </a:prstGeom>
          <a:noFill/>
          <a:ln>
            <a:noFill/>
          </a:ln>
        </p:spPr>
        <p:txBody>
          <a:bodyPr spcFirstLastPara="1" wrap="square" lIns="91425" tIns="0" rIns="91425" bIns="91425" anchor="t" anchorCtr="0">
            <a:noAutofit/>
          </a:bodyPr>
          <a:lstStyle/>
          <a:p>
            <a:pPr marL="0" lvl="0" indent="0" algn="ctr" rtl="0">
              <a:spcBef>
                <a:spcPts val="0"/>
              </a:spcBef>
              <a:spcAft>
                <a:spcPts val="0"/>
              </a:spcAft>
              <a:buNone/>
            </a:pPr>
            <a:r>
              <a:rPr lang="pt-BR" sz="900" b="1" dirty="0">
                <a:solidFill>
                  <a:schemeClr val="accent2"/>
                </a:solidFill>
                <a:latin typeface="Salesforce Sans"/>
                <a:ea typeface="Salesforce Sans"/>
                <a:cs typeface="Salesforce Sans"/>
                <a:sym typeface="Salesforce Sans"/>
              </a:rPr>
              <a:t>Des-</a:t>
            </a:r>
            <a:br>
              <a:rPr lang="pt-BR" sz="900" b="1" dirty="0">
                <a:solidFill>
                  <a:schemeClr val="accent2"/>
                </a:solidFill>
                <a:latin typeface="Salesforce Sans"/>
                <a:ea typeface="Salesforce Sans"/>
                <a:cs typeface="Salesforce Sans"/>
                <a:sym typeface="Salesforce Sans"/>
              </a:rPr>
            </a:br>
            <a:r>
              <a:rPr lang="pt-BR" sz="900" b="1" dirty="0">
                <a:solidFill>
                  <a:schemeClr val="accent2"/>
                </a:solidFill>
                <a:latin typeface="Salesforce Sans"/>
                <a:ea typeface="Salesforce Sans"/>
                <a:cs typeface="Salesforce Sans"/>
                <a:sym typeface="Salesforce Sans"/>
              </a:rPr>
              <a:t>envolvedor</a:t>
            </a:r>
          </a:p>
        </p:txBody>
      </p:sp>
      <p:sp>
        <p:nvSpPr>
          <p:cNvPr id="1209" name="Google Shape;1209;p170"/>
          <p:cNvSpPr txBox="1"/>
          <p:nvPr/>
        </p:nvSpPr>
        <p:spPr>
          <a:xfrm>
            <a:off x="2503350" y="3602736"/>
            <a:ext cx="641100" cy="178500"/>
          </a:xfrm>
          <a:prstGeom prst="rect">
            <a:avLst/>
          </a:prstGeom>
          <a:noFill/>
          <a:ln>
            <a:noFill/>
          </a:ln>
        </p:spPr>
        <p:txBody>
          <a:bodyPr spcFirstLastPara="1" wrap="square" lIns="91425" tIns="0" rIns="91425" bIns="91425" anchor="t" anchorCtr="0">
            <a:noAutofit/>
          </a:bodyPr>
          <a:lstStyle/>
          <a:p>
            <a:pPr marL="0" lvl="0" indent="0" algn="ctr" rtl="0">
              <a:spcBef>
                <a:spcPts val="0"/>
              </a:spcBef>
              <a:spcAft>
                <a:spcPts val="0"/>
              </a:spcAft>
              <a:buNone/>
            </a:pPr>
            <a:r>
              <a:rPr lang="pt-BR" sz="900" b="1" dirty="0" err="1">
                <a:solidFill>
                  <a:schemeClr val="accent2"/>
                </a:solidFill>
                <a:latin typeface="Salesforce Sans"/>
                <a:ea typeface="Salesforce Sans"/>
                <a:cs typeface="Salesforce Sans"/>
                <a:sym typeface="Salesforce Sans"/>
              </a:rPr>
              <a:t>Admin-istrador</a:t>
            </a:r>
            <a:endParaRPr lang="pt-BR" sz="900" b="1" dirty="0">
              <a:solidFill>
                <a:schemeClr val="accent2"/>
              </a:solidFill>
              <a:latin typeface="Salesforce Sans"/>
              <a:ea typeface="Salesforce Sans"/>
              <a:cs typeface="Salesforce Sans"/>
              <a:sym typeface="Salesforce Sans"/>
            </a:endParaRPr>
          </a:p>
        </p:txBody>
      </p:sp>
      <p:grpSp>
        <p:nvGrpSpPr>
          <p:cNvPr id="1210" name="Google Shape;1210;p170"/>
          <p:cNvGrpSpPr/>
          <p:nvPr/>
        </p:nvGrpSpPr>
        <p:grpSpPr>
          <a:xfrm>
            <a:off x="1704732" y="2806744"/>
            <a:ext cx="641001" cy="666529"/>
            <a:chOff x="5726170" y="2680939"/>
            <a:chExt cx="1314873" cy="1344080"/>
          </a:xfrm>
        </p:grpSpPr>
        <p:grpSp>
          <p:nvGrpSpPr>
            <p:cNvPr id="1211" name="Google Shape;1211;p170"/>
            <p:cNvGrpSpPr/>
            <p:nvPr/>
          </p:nvGrpSpPr>
          <p:grpSpPr>
            <a:xfrm>
              <a:off x="5726170" y="2680939"/>
              <a:ext cx="1314873" cy="1344080"/>
              <a:chOff x="2644469" y="1858936"/>
              <a:chExt cx="2172626" cy="2220152"/>
            </a:xfrm>
          </p:grpSpPr>
          <p:sp>
            <p:nvSpPr>
              <p:cNvPr id="1212" name="Google Shape;1212;p170"/>
              <p:cNvSpPr/>
              <p:nvPr/>
            </p:nvSpPr>
            <p:spPr>
              <a:xfrm>
                <a:off x="2687347" y="1916361"/>
                <a:ext cx="2091600" cy="2091600"/>
              </a:xfrm>
              <a:prstGeom prst="ellipse">
                <a:avLst/>
              </a:prstGeom>
              <a:solidFill>
                <a:srgbClr val="86DCF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Salesforce Sans"/>
                  <a:ea typeface="Salesforce Sans"/>
                  <a:cs typeface="Salesforce Sans"/>
                  <a:sym typeface="Salesforce Sans"/>
                </a:endParaRPr>
              </a:p>
            </p:txBody>
          </p:sp>
          <p:pic>
            <p:nvPicPr>
              <p:cNvPr id="1213" name="Google Shape;1213;p170"/>
              <p:cNvPicPr preferRelativeResize="0"/>
              <p:nvPr/>
            </p:nvPicPr>
            <p:blipFill rotWithShape="1">
              <a:blip r:embed="rId3">
                <a:alphaModFix/>
              </a:blip>
              <a:srcRect/>
              <a:stretch/>
            </p:blipFill>
            <p:spPr>
              <a:xfrm>
                <a:off x="2644469" y="1858936"/>
                <a:ext cx="2172626" cy="2220152"/>
              </a:xfrm>
              <a:prstGeom prst="rect">
                <a:avLst/>
              </a:prstGeom>
              <a:noFill/>
              <a:ln>
                <a:noFill/>
              </a:ln>
            </p:spPr>
          </p:pic>
        </p:grpSp>
        <p:pic>
          <p:nvPicPr>
            <p:cNvPr id="1214" name="Google Shape;1214;p170"/>
            <p:cNvPicPr preferRelativeResize="0"/>
            <p:nvPr/>
          </p:nvPicPr>
          <p:blipFill rotWithShape="1">
            <a:blip r:embed="rId5">
              <a:alphaModFix/>
            </a:blip>
            <a:srcRect l="-11378" t="-1284" r="19093" b="68527"/>
            <a:stretch/>
          </p:blipFill>
          <p:spPr>
            <a:xfrm>
              <a:off x="5779325" y="2726400"/>
              <a:ext cx="1213500" cy="1231200"/>
            </a:xfrm>
            <a:prstGeom prst="ellipse">
              <a:avLst/>
            </a:prstGeom>
            <a:noFill/>
            <a:ln>
              <a:noFill/>
            </a:ln>
          </p:spPr>
        </p:pic>
      </p:grpSp>
      <p:grpSp>
        <p:nvGrpSpPr>
          <p:cNvPr id="1215" name="Google Shape;1215;p170"/>
          <p:cNvGrpSpPr/>
          <p:nvPr/>
        </p:nvGrpSpPr>
        <p:grpSpPr>
          <a:xfrm>
            <a:off x="2503401" y="2806744"/>
            <a:ext cx="641001" cy="666529"/>
            <a:chOff x="7326370" y="2680939"/>
            <a:chExt cx="1314873" cy="1344080"/>
          </a:xfrm>
        </p:grpSpPr>
        <p:grpSp>
          <p:nvGrpSpPr>
            <p:cNvPr id="1216" name="Google Shape;1216;p170"/>
            <p:cNvGrpSpPr/>
            <p:nvPr/>
          </p:nvGrpSpPr>
          <p:grpSpPr>
            <a:xfrm>
              <a:off x="7326370" y="2680939"/>
              <a:ext cx="1314873" cy="1344080"/>
              <a:chOff x="2644469" y="1858936"/>
              <a:chExt cx="2172626" cy="2220152"/>
            </a:xfrm>
          </p:grpSpPr>
          <p:sp>
            <p:nvSpPr>
              <p:cNvPr id="1217" name="Google Shape;1217;p170"/>
              <p:cNvSpPr/>
              <p:nvPr/>
            </p:nvSpPr>
            <p:spPr>
              <a:xfrm>
                <a:off x="2687347" y="1916361"/>
                <a:ext cx="2091600" cy="2091600"/>
              </a:xfrm>
              <a:prstGeom prst="ellipse">
                <a:avLst/>
              </a:prstGeom>
              <a:solidFill>
                <a:srgbClr val="86DCF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Salesforce Sans"/>
                  <a:ea typeface="Salesforce Sans"/>
                  <a:cs typeface="Salesforce Sans"/>
                  <a:sym typeface="Salesforce Sans"/>
                </a:endParaRPr>
              </a:p>
            </p:txBody>
          </p:sp>
          <p:pic>
            <p:nvPicPr>
              <p:cNvPr id="1218" name="Google Shape;1218;p170"/>
              <p:cNvPicPr preferRelativeResize="0"/>
              <p:nvPr/>
            </p:nvPicPr>
            <p:blipFill rotWithShape="1">
              <a:blip r:embed="rId3">
                <a:alphaModFix/>
              </a:blip>
              <a:srcRect/>
              <a:stretch/>
            </p:blipFill>
            <p:spPr>
              <a:xfrm>
                <a:off x="2644469" y="1858936"/>
                <a:ext cx="2172626" cy="2220152"/>
              </a:xfrm>
              <a:prstGeom prst="rect">
                <a:avLst/>
              </a:prstGeom>
              <a:noFill/>
              <a:ln>
                <a:noFill/>
              </a:ln>
            </p:spPr>
          </p:pic>
        </p:grpSp>
        <p:pic>
          <p:nvPicPr>
            <p:cNvPr id="1219" name="Google Shape;1219;p170"/>
            <p:cNvPicPr preferRelativeResize="0"/>
            <p:nvPr/>
          </p:nvPicPr>
          <p:blipFill rotWithShape="1">
            <a:blip r:embed="rId6">
              <a:alphaModFix/>
            </a:blip>
            <a:srcRect l="-462" t="-7857" b="26688"/>
            <a:stretch/>
          </p:blipFill>
          <p:spPr>
            <a:xfrm>
              <a:off x="7374350" y="2681750"/>
              <a:ext cx="1218300" cy="1278300"/>
            </a:xfrm>
            <a:prstGeom prst="ellipse">
              <a:avLst/>
            </a:prstGeom>
            <a:noFill/>
            <a:ln>
              <a:noFill/>
            </a:ln>
          </p:spPr>
        </p:pic>
      </p:grpSp>
      <p:sp>
        <p:nvSpPr>
          <p:cNvPr id="1220" name="Google Shape;1220;p170"/>
          <p:cNvSpPr txBox="1"/>
          <p:nvPr/>
        </p:nvSpPr>
        <p:spPr>
          <a:xfrm>
            <a:off x="3348325" y="3602736"/>
            <a:ext cx="641100" cy="178500"/>
          </a:xfrm>
          <a:prstGeom prst="rect">
            <a:avLst/>
          </a:prstGeom>
          <a:noFill/>
          <a:ln>
            <a:noFill/>
          </a:ln>
        </p:spPr>
        <p:txBody>
          <a:bodyPr spcFirstLastPara="1" wrap="square" lIns="91425" tIns="0" rIns="91425" bIns="91425" anchor="t" anchorCtr="0">
            <a:noAutofit/>
          </a:bodyPr>
          <a:lstStyle/>
          <a:p>
            <a:pPr marL="0" lvl="0" indent="0" algn="ctr" rtl="0">
              <a:spcBef>
                <a:spcPts val="0"/>
              </a:spcBef>
              <a:spcAft>
                <a:spcPts val="0"/>
              </a:spcAft>
              <a:buNone/>
            </a:pPr>
            <a:r>
              <a:rPr lang="pt-BR" sz="900" b="1">
                <a:solidFill>
                  <a:schemeClr val="accent2"/>
                </a:solidFill>
                <a:latin typeface="Salesforce Sans"/>
                <a:ea typeface="Salesforce Sans"/>
                <a:cs typeface="Salesforce Sans"/>
                <a:sym typeface="Salesforce Sans"/>
              </a:rPr>
              <a:t>Parceiro</a:t>
            </a:r>
          </a:p>
        </p:txBody>
      </p:sp>
      <p:sp>
        <p:nvSpPr>
          <p:cNvPr id="1221" name="Google Shape;1221;p170"/>
          <p:cNvSpPr/>
          <p:nvPr/>
        </p:nvSpPr>
        <p:spPr>
          <a:xfrm>
            <a:off x="7397680" y="1698561"/>
            <a:ext cx="999378" cy="276238"/>
          </a:xfrm>
          <a:custGeom>
            <a:avLst/>
            <a:gdLst/>
            <a:ahLst/>
            <a:cxnLst/>
            <a:rect l="l" t="t" r="r" b="b"/>
            <a:pathLst>
              <a:path w="21600" h="21598" extrusionOk="0">
                <a:moveTo>
                  <a:pt x="3024" y="0"/>
                </a:moveTo>
                <a:lnTo>
                  <a:pt x="0" y="10799"/>
                </a:lnTo>
                <a:lnTo>
                  <a:pt x="3024" y="21598"/>
                </a:lnTo>
                <a:lnTo>
                  <a:pt x="4307" y="21598"/>
                </a:lnTo>
                <a:lnTo>
                  <a:pt x="16331" y="21598"/>
                </a:lnTo>
                <a:lnTo>
                  <a:pt x="20129" y="21598"/>
                </a:lnTo>
                <a:cubicBezTo>
                  <a:pt x="20342" y="21598"/>
                  <a:pt x="20502" y="21599"/>
                  <a:pt x="20637" y="21571"/>
                </a:cubicBezTo>
                <a:cubicBezTo>
                  <a:pt x="20772" y="21544"/>
                  <a:pt x="20882" y="21487"/>
                  <a:pt x="20995" y="21373"/>
                </a:cubicBezTo>
                <a:cubicBezTo>
                  <a:pt x="21117" y="21233"/>
                  <a:pt x="21229" y="21007"/>
                  <a:pt x="21321" y="20712"/>
                </a:cubicBezTo>
                <a:cubicBezTo>
                  <a:pt x="21413" y="20419"/>
                  <a:pt x="21484" y="20065"/>
                  <a:pt x="21529" y="19675"/>
                </a:cubicBezTo>
                <a:cubicBezTo>
                  <a:pt x="21565" y="19314"/>
                  <a:pt x="21583" y="18965"/>
                  <a:pt x="21591" y="18539"/>
                </a:cubicBezTo>
                <a:cubicBezTo>
                  <a:pt x="21600" y="18112"/>
                  <a:pt x="21600" y="17609"/>
                  <a:pt x="21600" y="16941"/>
                </a:cubicBezTo>
                <a:lnTo>
                  <a:pt x="21600" y="4679"/>
                </a:lnTo>
                <a:cubicBezTo>
                  <a:pt x="21600" y="4001"/>
                  <a:pt x="21600" y="3492"/>
                  <a:pt x="21591" y="3063"/>
                </a:cubicBezTo>
                <a:cubicBezTo>
                  <a:pt x="21583" y="2634"/>
                  <a:pt x="21565" y="2284"/>
                  <a:pt x="21529" y="1923"/>
                </a:cubicBezTo>
                <a:cubicBezTo>
                  <a:pt x="21484" y="1533"/>
                  <a:pt x="21413" y="1179"/>
                  <a:pt x="21321" y="886"/>
                </a:cubicBezTo>
                <a:cubicBezTo>
                  <a:pt x="21229" y="591"/>
                  <a:pt x="21117" y="365"/>
                  <a:pt x="20995" y="225"/>
                </a:cubicBezTo>
                <a:cubicBezTo>
                  <a:pt x="20882" y="111"/>
                  <a:pt x="20772" y="54"/>
                  <a:pt x="20638" y="27"/>
                </a:cubicBezTo>
                <a:cubicBezTo>
                  <a:pt x="20504" y="-1"/>
                  <a:pt x="20346" y="0"/>
                  <a:pt x="20136" y="0"/>
                </a:cubicBezTo>
                <a:lnTo>
                  <a:pt x="16331" y="0"/>
                </a:lnTo>
                <a:lnTo>
                  <a:pt x="4311" y="0"/>
                </a:lnTo>
                <a:lnTo>
                  <a:pt x="4307" y="0"/>
                </a:lnTo>
                <a:lnTo>
                  <a:pt x="3024" y="0"/>
                </a:lnTo>
                <a:close/>
              </a:path>
            </a:pathLst>
          </a:custGeom>
          <a:solidFill>
            <a:schemeClr val="accent6"/>
          </a:solidFill>
          <a:ln>
            <a:noFill/>
          </a:ln>
          <a:effectLst>
            <a:outerShdw dist="38100" dir="5400000" rotWithShape="0">
              <a:srgbClr val="003663">
                <a:alpha val="17250"/>
              </a:srgbClr>
            </a:outerShdw>
          </a:effectLst>
        </p:spPr>
        <p:txBody>
          <a:bodyPr spcFirstLastPara="1" wrap="square" lIns="91425" tIns="0" rIns="0" bIns="0" anchor="t" anchorCtr="0">
            <a:noAutofit/>
          </a:bodyPr>
          <a:lstStyle/>
          <a:p>
            <a:pPr marL="0" marR="0" lvl="0" indent="0" algn="ctr" rtl="0">
              <a:lnSpc>
                <a:spcPct val="50000"/>
              </a:lnSpc>
              <a:spcBef>
                <a:spcPts val="0"/>
              </a:spcBef>
              <a:spcAft>
                <a:spcPts val="0"/>
              </a:spcAft>
              <a:buClr>
                <a:srgbClr val="032E61"/>
              </a:buClr>
              <a:buSzPts val="1800"/>
              <a:buFont typeface="Salesforce Sans"/>
              <a:buNone/>
            </a:pPr>
            <a:r>
              <a:rPr lang="pt-BR" sz="1800" b="1" baseline="-25000">
                <a:solidFill>
                  <a:srgbClr val="FFFFFF"/>
                </a:solidFill>
                <a:latin typeface="Salesforce Sans"/>
                <a:ea typeface="Salesforce Sans"/>
                <a:cs typeface="Salesforce Sans"/>
                <a:sym typeface="Salesforce Sans"/>
              </a:rPr>
              <a:t>Prioridade</a:t>
            </a:r>
          </a:p>
        </p:txBody>
      </p:sp>
      <p:sp>
        <p:nvSpPr>
          <p:cNvPr id="1222" name="Google Shape;1222;p170"/>
          <p:cNvSpPr txBox="1"/>
          <p:nvPr/>
        </p:nvSpPr>
        <p:spPr>
          <a:xfrm>
            <a:off x="4905824" y="1734300"/>
            <a:ext cx="3780975" cy="742500"/>
          </a:xfrm>
          <a:prstGeom prst="rect">
            <a:avLst/>
          </a:prstGeom>
          <a:noFill/>
          <a:ln>
            <a:noFill/>
          </a:ln>
        </p:spPr>
        <p:txBody>
          <a:bodyPr spcFirstLastPara="1" wrap="square" lIns="0" tIns="0" rIns="0" bIns="0" anchor="t" anchorCtr="0">
            <a:noAutofit/>
          </a:bodyPr>
          <a:lstStyle/>
          <a:p>
            <a:pPr marL="457200" lvl="0" indent="-311150" algn="l" rtl="0">
              <a:lnSpc>
                <a:spcPct val="100000"/>
              </a:lnSpc>
              <a:spcBef>
                <a:spcPts val="0"/>
              </a:spcBef>
              <a:spcAft>
                <a:spcPts val="0"/>
              </a:spcAft>
              <a:buClr>
                <a:schemeClr val="dk1"/>
              </a:buClr>
              <a:buSzPts val="1300"/>
              <a:buFont typeface="Salesforce Sans"/>
              <a:buChar char="●"/>
            </a:pPr>
            <a:r>
              <a:rPr lang="pt-BR" sz="1200" b="1" dirty="0">
                <a:solidFill>
                  <a:schemeClr val="dk1"/>
                </a:solidFill>
                <a:latin typeface="Salesforce Sans"/>
                <a:ea typeface="Salesforce Sans"/>
                <a:cs typeface="Salesforce Sans"/>
                <a:sym typeface="Salesforce Sans"/>
              </a:rPr>
              <a:t>Identificar usuários </a:t>
            </a:r>
            <a:br>
              <a:rPr lang="pt-BR" sz="1200" b="1" dirty="0">
                <a:solidFill>
                  <a:schemeClr val="dk1"/>
                </a:solidFill>
                <a:latin typeface="Salesforce Sans"/>
                <a:ea typeface="Salesforce Sans"/>
                <a:cs typeface="Salesforce Sans"/>
                <a:sym typeface="Salesforce Sans"/>
              </a:rPr>
            </a:br>
            <a:r>
              <a:rPr lang="pt-BR" sz="1200" b="1" dirty="0">
                <a:solidFill>
                  <a:schemeClr val="dk1"/>
                </a:solidFill>
                <a:latin typeface="Salesforce Sans"/>
                <a:ea typeface="Salesforce Sans"/>
                <a:cs typeface="Salesforce Sans"/>
                <a:sym typeface="Salesforce Sans"/>
              </a:rPr>
              <a:t>privilegiados</a:t>
            </a:r>
          </a:p>
          <a:p>
            <a:pPr marL="914400" lvl="1" indent="-298450" algn="l" rtl="0">
              <a:lnSpc>
                <a:spcPct val="100000"/>
              </a:lnSpc>
              <a:spcBef>
                <a:spcPts val="600"/>
              </a:spcBef>
              <a:spcAft>
                <a:spcPts val="0"/>
              </a:spcAft>
              <a:buClr>
                <a:schemeClr val="accent2"/>
              </a:buClr>
              <a:buSzPts val="1100"/>
              <a:buFont typeface="Salesforce Sans"/>
              <a:buChar char="○"/>
            </a:pPr>
            <a:r>
              <a:rPr lang="pt-BR" sz="1100" dirty="0">
                <a:solidFill>
                  <a:schemeClr val="accent2"/>
                </a:solidFill>
                <a:latin typeface="Salesforce Sans"/>
                <a:ea typeface="Salesforce Sans"/>
                <a:cs typeface="Salesforce Sans"/>
                <a:sym typeface="Salesforce Sans"/>
              </a:rPr>
              <a:t>Permissões de administrador</a:t>
            </a:r>
          </a:p>
          <a:p>
            <a:pPr marL="914400" lvl="1" indent="-298450" algn="l" rtl="0">
              <a:lnSpc>
                <a:spcPct val="100000"/>
              </a:lnSpc>
              <a:spcBef>
                <a:spcPts val="500"/>
              </a:spcBef>
              <a:spcAft>
                <a:spcPts val="500"/>
              </a:spcAft>
              <a:buClr>
                <a:schemeClr val="accent2"/>
              </a:buClr>
              <a:buSzPts val="1100"/>
              <a:buFont typeface="Salesforce Sans"/>
              <a:buChar char="○"/>
            </a:pPr>
            <a:r>
              <a:rPr lang="pt-BR" sz="1100" dirty="0">
                <a:solidFill>
                  <a:schemeClr val="accent2"/>
                </a:solidFill>
                <a:latin typeface="Salesforce Sans"/>
                <a:ea typeface="Salesforce Sans"/>
                <a:cs typeface="Salesforce Sans"/>
                <a:sym typeface="Salesforce Sans"/>
              </a:rPr>
              <a:t>Permissões que garantem um alto nível de acesso a dados e funcionalidade</a:t>
            </a:r>
          </a:p>
        </p:txBody>
      </p:sp>
      <p:sp>
        <p:nvSpPr>
          <p:cNvPr id="1223" name="Google Shape;1223;p170"/>
          <p:cNvSpPr txBox="1"/>
          <p:nvPr/>
        </p:nvSpPr>
        <p:spPr>
          <a:xfrm>
            <a:off x="743075" y="1598175"/>
            <a:ext cx="3391800" cy="477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pt-BR" sz="1300" b="1">
                <a:solidFill>
                  <a:schemeClr val="dk1"/>
                </a:solidFill>
                <a:latin typeface="Salesforce Sans"/>
                <a:ea typeface="Salesforce Sans"/>
                <a:cs typeface="Salesforce Sans"/>
                <a:sym typeface="Salesforce Sans"/>
              </a:rPr>
              <a:t>Catalogue as permissões atribuídas a cada usuário</a:t>
            </a:r>
          </a:p>
          <a:p>
            <a:pPr marL="0" lvl="0" indent="0" algn="l" rtl="0">
              <a:lnSpc>
                <a:spcPct val="100000"/>
              </a:lnSpc>
              <a:spcBef>
                <a:spcPts val="500"/>
              </a:spcBef>
              <a:spcAft>
                <a:spcPts val="500"/>
              </a:spcAft>
              <a:buNone/>
            </a:pPr>
            <a:endParaRPr sz="700" dirty="0">
              <a:solidFill>
                <a:srgbClr val="59575C"/>
              </a:solidFill>
              <a:latin typeface="Salesforce Sans"/>
              <a:ea typeface="Salesforce Sans"/>
              <a:cs typeface="Salesforce Sans"/>
              <a:sym typeface="Salesforce Sans"/>
            </a:endParaRPr>
          </a:p>
        </p:txBody>
      </p:sp>
      <p:sp>
        <p:nvSpPr>
          <p:cNvPr id="1224" name="Google Shape;1224;p170"/>
          <p:cNvSpPr txBox="1"/>
          <p:nvPr/>
        </p:nvSpPr>
        <p:spPr>
          <a:xfrm>
            <a:off x="743065" y="2206250"/>
            <a:ext cx="3446100" cy="477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pt-BR" sz="1300" b="1">
                <a:solidFill>
                  <a:schemeClr val="dk1"/>
                </a:solidFill>
                <a:latin typeface="Salesforce Sans"/>
                <a:ea typeface="Salesforce Sans"/>
                <a:cs typeface="Salesforce Sans"/>
                <a:sym typeface="Salesforce Sans"/>
              </a:rPr>
              <a:t>Observe os tipos de usuários e papéis em sua organização</a:t>
            </a:r>
          </a:p>
          <a:p>
            <a:pPr marL="0" lvl="0" indent="0" algn="l" rtl="0">
              <a:lnSpc>
                <a:spcPct val="100000"/>
              </a:lnSpc>
              <a:spcBef>
                <a:spcPts val="500"/>
              </a:spcBef>
              <a:spcAft>
                <a:spcPts val="500"/>
              </a:spcAft>
              <a:buNone/>
            </a:pPr>
            <a:endParaRPr sz="700" dirty="0">
              <a:solidFill>
                <a:srgbClr val="59575C"/>
              </a:solidFill>
              <a:latin typeface="Salesforce Sans"/>
              <a:ea typeface="Salesforce Sans"/>
              <a:cs typeface="Salesforce Sans"/>
              <a:sym typeface="Salesforce Sans"/>
            </a:endParaRPr>
          </a:p>
        </p:txBody>
      </p:sp>
      <p:sp>
        <p:nvSpPr>
          <p:cNvPr id="1225" name="Google Shape;1225;p170"/>
          <p:cNvSpPr txBox="1"/>
          <p:nvPr/>
        </p:nvSpPr>
        <p:spPr>
          <a:xfrm>
            <a:off x="4906625" y="3543204"/>
            <a:ext cx="3684000" cy="477000"/>
          </a:xfrm>
          <a:prstGeom prst="rect">
            <a:avLst/>
          </a:prstGeom>
          <a:noFill/>
          <a:ln>
            <a:noFill/>
          </a:ln>
        </p:spPr>
        <p:txBody>
          <a:bodyPr spcFirstLastPara="1" wrap="square" lIns="0" tIns="0" rIns="0" bIns="0" anchor="t" anchorCtr="0">
            <a:noAutofit/>
          </a:bodyPr>
          <a:lstStyle/>
          <a:p>
            <a:pPr marL="457200" lvl="0" indent="-304800" algn="l" rtl="0">
              <a:spcBef>
                <a:spcPts val="0"/>
              </a:spcBef>
              <a:spcAft>
                <a:spcPts val="500"/>
              </a:spcAft>
              <a:buClr>
                <a:schemeClr val="dk1"/>
              </a:buClr>
              <a:buSzPts val="1200"/>
              <a:buFont typeface="Salesforce Sans"/>
              <a:buChar char="●"/>
            </a:pPr>
            <a:r>
              <a:rPr lang="pt-BR" sz="1200" b="1" dirty="0">
                <a:solidFill>
                  <a:schemeClr val="dk1"/>
                </a:solidFill>
                <a:latin typeface="Salesforce Sans"/>
                <a:ea typeface="Salesforce Sans"/>
                <a:cs typeface="Salesforce Sans"/>
                <a:sym typeface="Salesforce Sans"/>
              </a:rPr>
              <a:t>Decidir grupos estratégicos de usuários</a:t>
            </a:r>
            <a:r>
              <a:rPr lang="pt-BR" sz="1200" dirty="0">
                <a:solidFill>
                  <a:schemeClr val="dk1"/>
                </a:solidFill>
                <a:latin typeface="Salesforce Sans"/>
                <a:ea typeface="Salesforce Sans"/>
                <a:cs typeface="Salesforce Sans"/>
                <a:sym typeface="Salesforce Sans"/>
              </a:rPr>
              <a:t> se estiver distribuindo em fases</a:t>
            </a:r>
          </a:p>
        </p:txBody>
      </p:sp>
      <p:sp>
        <p:nvSpPr>
          <p:cNvPr id="1226" name="Google Shape;1226;p170"/>
          <p:cNvSpPr txBox="1"/>
          <p:nvPr/>
        </p:nvSpPr>
        <p:spPr>
          <a:xfrm>
            <a:off x="4905825" y="2734056"/>
            <a:ext cx="3876450" cy="477000"/>
          </a:xfrm>
          <a:prstGeom prst="rect">
            <a:avLst/>
          </a:prstGeom>
          <a:noFill/>
          <a:ln>
            <a:noFill/>
          </a:ln>
        </p:spPr>
        <p:txBody>
          <a:bodyPr spcFirstLastPara="1" wrap="square" lIns="0" tIns="0" rIns="0" bIns="0" anchor="t" anchorCtr="0">
            <a:noAutofit/>
          </a:bodyPr>
          <a:lstStyle/>
          <a:p>
            <a:pPr marL="457200" lvl="0" indent="-311150" algn="l" rtl="0">
              <a:spcBef>
                <a:spcPts val="0"/>
              </a:spcBef>
              <a:spcAft>
                <a:spcPts val="0"/>
              </a:spcAft>
              <a:buClr>
                <a:schemeClr val="dk1"/>
              </a:buClr>
              <a:buSzPts val="1300"/>
              <a:buFont typeface="Salesforce Sans"/>
              <a:buChar char="●"/>
            </a:pPr>
            <a:r>
              <a:rPr lang="pt-BR" sz="1200" b="1" dirty="0">
                <a:solidFill>
                  <a:schemeClr val="dk1"/>
                </a:solidFill>
                <a:latin typeface="Salesforce Sans"/>
                <a:ea typeface="Salesforce Sans"/>
                <a:cs typeface="Salesforce Sans"/>
                <a:sym typeface="Salesforce Sans"/>
              </a:rPr>
              <a:t>Aplicar as regras para aqueles com </a:t>
            </a:r>
            <a:br>
              <a:rPr lang="pt-BR" sz="1200" b="1" dirty="0">
                <a:solidFill>
                  <a:schemeClr val="dk1"/>
                </a:solidFill>
                <a:latin typeface="Salesforce Sans"/>
                <a:ea typeface="Salesforce Sans"/>
                <a:cs typeface="Salesforce Sans"/>
                <a:sym typeface="Salesforce Sans"/>
              </a:rPr>
            </a:br>
            <a:r>
              <a:rPr lang="pt-BR" sz="1200" b="1" dirty="0">
                <a:solidFill>
                  <a:schemeClr val="dk1"/>
                </a:solidFill>
                <a:latin typeface="Salesforce Sans"/>
                <a:ea typeface="Salesforce Sans"/>
                <a:cs typeface="Salesforce Sans"/>
                <a:sym typeface="Salesforce Sans"/>
              </a:rPr>
              <a:t>privilégio mínimo</a:t>
            </a:r>
          </a:p>
          <a:p>
            <a:pPr marL="914400" lvl="1" indent="-298450" algn="l" rtl="0">
              <a:spcBef>
                <a:spcPts val="600"/>
              </a:spcBef>
              <a:spcAft>
                <a:spcPts val="500"/>
              </a:spcAft>
              <a:buClr>
                <a:schemeClr val="accent2"/>
              </a:buClr>
              <a:buSzPts val="1100"/>
              <a:buFont typeface="Salesforce Sans"/>
              <a:buChar char="○"/>
            </a:pPr>
            <a:r>
              <a:rPr lang="pt-BR" sz="1100" dirty="0">
                <a:solidFill>
                  <a:schemeClr val="accent2"/>
                </a:solidFill>
                <a:latin typeface="Salesforce Sans"/>
                <a:ea typeface="Salesforce Sans"/>
                <a:cs typeface="Salesforce Sans"/>
                <a:sym typeface="Salesforce Sans"/>
              </a:rPr>
              <a:t>Remoção de quaisquer permissões que não sejam necessárias para o trabalho do usuário</a:t>
            </a:r>
          </a:p>
        </p:txBody>
      </p:sp>
      <p:sp>
        <p:nvSpPr>
          <p:cNvPr id="1227" name="Google Shape;1227;p170"/>
          <p:cNvSpPr txBox="1"/>
          <p:nvPr/>
        </p:nvSpPr>
        <p:spPr>
          <a:xfrm>
            <a:off x="4974225" y="1442900"/>
            <a:ext cx="3627000" cy="2763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pt-BR" sz="1300" dirty="0">
                <a:solidFill>
                  <a:schemeClr val="accent2"/>
                </a:solidFill>
                <a:latin typeface="Salesforce Sans"/>
                <a:ea typeface="Salesforce Sans"/>
                <a:cs typeface="Salesforce Sans"/>
                <a:sym typeface="Salesforce Sans"/>
              </a:rPr>
              <a:t>Use essa análise para:</a:t>
            </a:r>
          </a:p>
          <a:p>
            <a:pPr marL="0" lvl="0" indent="0" algn="l" rtl="0">
              <a:lnSpc>
                <a:spcPct val="100000"/>
              </a:lnSpc>
              <a:spcBef>
                <a:spcPts val="500"/>
              </a:spcBef>
              <a:spcAft>
                <a:spcPts val="500"/>
              </a:spcAft>
              <a:buNone/>
            </a:pPr>
            <a:endParaRPr sz="700" dirty="0">
              <a:solidFill>
                <a:srgbClr val="59575C"/>
              </a:solidFill>
              <a:latin typeface="Salesforce Sans"/>
              <a:ea typeface="Salesforce Sans"/>
              <a:cs typeface="Salesforce Sans"/>
              <a:sym typeface="Salesforce Sans"/>
            </a:endParaRPr>
          </a:p>
        </p:txBody>
      </p:sp>
      <p:grpSp>
        <p:nvGrpSpPr>
          <p:cNvPr id="1228" name="Google Shape;1228;p170"/>
          <p:cNvGrpSpPr/>
          <p:nvPr/>
        </p:nvGrpSpPr>
        <p:grpSpPr>
          <a:xfrm>
            <a:off x="3348284" y="2807175"/>
            <a:ext cx="640925" cy="666490"/>
            <a:chOff x="3348284" y="2814286"/>
            <a:chExt cx="640925" cy="666490"/>
          </a:xfrm>
        </p:grpSpPr>
        <p:grpSp>
          <p:nvGrpSpPr>
            <p:cNvPr id="1229" name="Google Shape;1229;p170"/>
            <p:cNvGrpSpPr/>
            <p:nvPr/>
          </p:nvGrpSpPr>
          <p:grpSpPr>
            <a:xfrm>
              <a:off x="3348284" y="2814286"/>
              <a:ext cx="640925" cy="666490"/>
              <a:chOff x="2644469" y="1858936"/>
              <a:chExt cx="2172626" cy="2220152"/>
            </a:xfrm>
          </p:grpSpPr>
          <p:sp>
            <p:nvSpPr>
              <p:cNvPr id="1230" name="Google Shape;1230;p170"/>
              <p:cNvSpPr/>
              <p:nvPr/>
            </p:nvSpPr>
            <p:spPr>
              <a:xfrm>
                <a:off x="2687347" y="1916361"/>
                <a:ext cx="2091600" cy="2091600"/>
              </a:xfrm>
              <a:prstGeom prst="ellipse">
                <a:avLst/>
              </a:prstGeom>
              <a:solidFill>
                <a:srgbClr val="86DCF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Salesforce Sans"/>
                  <a:ea typeface="Salesforce Sans"/>
                  <a:cs typeface="Salesforce Sans"/>
                  <a:sym typeface="Salesforce Sans"/>
                </a:endParaRPr>
              </a:p>
            </p:txBody>
          </p:sp>
          <p:pic>
            <p:nvPicPr>
              <p:cNvPr id="1231" name="Google Shape;1231;p170"/>
              <p:cNvPicPr preferRelativeResize="0"/>
              <p:nvPr/>
            </p:nvPicPr>
            <p:blipFill rotWithShape="1">
              <a:blip r:embed="rId3">
                <a:alphaModFix/>
              </a:blip>
              <a:srcRect/>
              <a:stretch/>
            </p:blipFill>
            <p:spPr>
              <a:xfrm>
                <a:off x="2644469" y="1858936"/>
                <a:ext cx="2172626" cy="2220152"/>
              </a:xfrm>
              <a:prstGeom prst="rect">
                <a:avLst/>
              </a:prstGeom>
              <a:noFill/>
              <a:ln>
                <a:noFill/>
              </a:ln>
            </p:spPr>
          </p:pic>
        </p:grpSp>
        <p:pic>
          <p:nvPicPr>
            <p:cNvPr id="1232" name="Google Shape;1232;p170"/>
            <p:cNvPicPr preferRelativeResize="0"/>
            <p:nvPr/>
          </p:nvPicPr>
          <p:blipFill rotWithShape="1">
            <a:blip r:embed="rId7">
              <a:alphaModFix/>
            </a:blip>
            <a:srcRect l="12445" r="12445"/>
            <a:stretch/>
          </p:blipFill>
          <p:spPr>
            <a:xfrm>
              <a:off x="3371766" y="2814722"/>
              <a:ext cx="594000" cy="633900"/>
            </a:xfrm>
            <a:prstGeom prst="ellipse">
              <a:avLst/>
            </a:prstGeom>
            <a:noFill/>
            <a:ln>
              <a:noFill/>
            </a:ln>
          </p:spPr>
        </p:pic>
      </p:grpSp>
      <p:sp>
        <p:nvSpPr>
          <p:cNvPr id="1233" name="Google Shape;1233;p170"/>
          <p:cNvSpPr/>
          <p:nvPr/>
        </p:nvSpPr>
        <p:spPr>
          <a:xfrm>
            <a:off x="7966830" y="2683261"/>
            <a:ext cx="999378" cy="276238"/>
          </a:xfrm>
          <a:custGeom>
            <a:avLst/>
            <a:gdLst/>
            <a:ahLst/>
            <a:cxnLst/>
            <a:rect l="l" t="t" r="r" b="b"/>
            <a:pathLst>
              <a:path w="21600" h="21598" extrusionOk="0">
                <a:moveTo>
                  <a:pt x="3024" y="0"/>
                </a:moveTo>
                <a:lnTo>
                  <a:pt x="0" y="10799"/>
                </a:lnTo>
                <a:lnTo>
                  <a:pt x="3024" y="21598"/>
                </a:lnTo>
                <a:lnTo>
                  <a:pt x="4307" y="21598"/>
                </a:lnTo>
                <a:lnTo>
                  <a:pt x="16331" y="21598"/>
                </a:lnTo>
                <a:lnTo>
                  <a:pt x="20129" y="21598"/>
                </a:lnTo>
                <a:cubicBezTo>
                  <a:pt x="20342" y="21598"/>
                  <a:pt x="20502" y="21599"/>
                  <a:pt x="20637" y="21571"/>
                </a:cubicBezTo>
                <a:cubicBezTo>
                  <a:pt x="20772" y="21544"/>
                  <a:pt x="20882" y="21487"/>
                  <a:pt x="20995" y="21373"/>
                </a:cubicBezTo>
                <a:cubicBezTo>
                  <a:pt x="21117" y="21233"/>
                  <a:pt x="21229" y="21007"/>
                  <a:pt x="21321" y="20712"/>
                </a:cubicBezTo>
                <a:cubicBezTo>
                  <a:pt x="21413" y="20419"/>
                  <a:pt x="21484" y="20065"/>
                  <a:pt x="21529" y="19675"/>
                </a:cubicBezTo>
                <a:cubicBezTo>
                  <a:pt x="21565" y="19314"/>
                  <a:pt x="21583" y="18965"/>
                  <a:pt x="21591" y="18539"/>
                </a:cubicBezTo>
                <a:cubicBezTo>
                  <a:pt x="21600" y="18112"/>
                  <a:pt x="21600" y="17609"/>
                  <a:pt x="21600" y="16941"/>
                </a:cubicBezTo>
                <a:lnTo>
                  <a:pt x="21600" y="4679"/>
                </a:lnTo>
                <a:cubicBezTo>
                  <a:pt x="21600" y="4001"/>
                  <a:pt x="21600" y="3492"/>
                  <a:pt x="21591" y="3063"/>
                </a:cubicBezTo>
                <a:cubicBezTo>
                  <a:pt x="21583" y="2634"/>
                  <a:pt x="21565" y="2284"/>
                  <a:pt x="21529" y="1923"/>
                </a:cubicBezTo>
                <a:cubicBezTo>
                  <a:pt x="21484" y="1533"/>
                  <a:pt x="21413" y="1179"/>
                  <a:pt x="21321" y="886"/>
                </a:cubicBezTo>
                <a:cubicBezTo>
                  <a:pt x="21229" y="591"/>
                  <a:pt x="21117" y="365"/>
                  <a:pt x="20995" y="225"/>
                </a:cubicBezTo>
                <a:cubicBezTo>
                  <a:pt x="20882" y="111"/>
                  <a:pt x="20772" y="54"/>
                  <a:pt x="20638" y="27"/>
                </a:cubicBezTo>
                <a:cubicBezTo>
                  <a:pt x="20504" y="-1"/>
                  <a:pt x="20346" y="0"/>
                  <a:pt x="20136" y="0"/>
                </a:cubicBezTo>
                <a:lnTo>
                  <a:pt x="16331" y="0"/>
                </a:lnTo>
                <a:lnTo>
                  <a:pt x="4311" y="0"/>
                </a:lnTo>
                <a:lnTo>
                  <a:pt x="4307" y="0"/>
                </a:lnTo>
                <a:lnTo>
                  <a:pt x="3024" y="0"/>
                </a:lnTo>
                <a:close/>
              </a:path>
            </a:pathLst>
          </a:custGeom>
          <a:solidFill>
            <a:schemeClr val="accent6"/>
          </a:solidFill>
          <a:ln>
            <a:noFill/>
          </a:ln>
          <a:effectLst>
            <a:outerShdw dist="38100" dir="5400000" rotWithShape="0">
              <a:srgbClr val="003663">
                <a:alpha val="17250"/>
              </a:srgbClr>
            </a:outerShdw>
          </a:effectLst>
        </p:spPr>
        <p:txBody>
          <a:bodyPr spcFirstLastPara="1" wrap="square" lIns="91425" tIns="0" rIns="0" bIns="0" anchor="t" anchorCtr="0">
            <a:noAutofit/>
          </a:bodyPr>
          <a:lstStyle/>
          <a:p>
            <a:pPr marL="0" marR="0" lvl="0" indent="0" algn="ctr" rtl="0">
              <a:lnSpc>
                <a:spcPct val="50000"/>
              </a:lnSpc>
              <a:spcBef>
                <a:spcPts val="0"/>
              </a:spcBef>
              <a:spcAft>
                <a:spcPts val="0"/>
              </a:spcAft>
              <a:buClr>
                <a:srgbClr val="032E61"/>
              </a:buClr>
              <a:buSzPts val="1800"/>
              <a:buFont typeface="Salesforce Sans"/>
              <a:buNone/>
            </a:pPr>
            <a:r>
              <a:rPr lang="pt-BR" sz="1800" b="1" baseline="-25000">
                <a:solidFill>
                  <a:srgbClr val="FFFFFF"/>
                </a:solidFill>
                <a:latin typeface="Salesforce Sans"/>
                <a:ea typeface="Salesforce Sans"/>
                <a:cs typeface="Salesforce Sans"/>
                <a:sym typeface="Salesforce Sans"/>
              </a:rPr>
              <a:t>Prioridade</a:t>
            </a: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alesforce Google Slides Corporate Template - 2019">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alesforce Google Slides Corporate Template - 2019">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66</TotalTime>
  <Words>5067</Words>
  <Application>Microsoft Macintosh PowerPoint</Application>
  <PresentationFormat>On-screen Show (16:9)</PresentationFormat>
  <Paragraphs>378</Paragraphs>
  <Slides>26</Slides>
  <Notes>26</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26</vt:i4>
      </vt:variant>
    </vt:vector>
  </HeadingPairs>
  <TitlesOfParts>
    <vt:vector size="36" baseType="lpstr">
      <vt:lpstr>Salesforce Sans Light</vt:lpstr>
      <vt:lpstr>Arial</vt:lpstr>
      <vt:lpstr>Average</vt:lpstr>
      <vt:lpstr>Roboto</vt:lpstr>
      <vt:lpstr>Permanent Marker</vt:lpstr>
      <vt:lpstr>Salesforce Sans</vt:lpstr>
      <vt:lpstr>Open Sans Light</vt:lpstr>
      <vt:lpstr>Simple Light</vt:lpstr>
      <vt:lpstr>Salesforce Google Slides Corporate Template - 2019</vt:lpstr>
      <vt:lpstr>Salesforce Google Slides Corporate Template - 2019</vt:lpstr>
      <vt:lpstr>Conduzir uma auditoria de usuário do B2C Commerce</vt:lpstr>
      <vt:lpstr>Declaração prospectiva</vt:lpstr>
      <vt:lpstr>Agenda</vt:lpstr>
      <vt:lpstr>PowerPoint Presentation</vt:lpstr>
      <vt:lpstr>Impulsionar a segurança com uma auditoria de usuário</vt:lpstr>
      <vt:lpstr>Principais termos</vt:lpstr>
      <vt:lpstr>Melhores práticas de segurança:  para aplicativos do Salesforce</vt:lpstr>
      <vt:lpstr>PowerPoint Presentation</vt:lpstr>
      <vt:lpstr>PowerPoint Presentation</vt:lpstr>
      <vt:lpstr>Permissões de gerente de negócios </vt:lpstr>
      <vt:lpstr>Entender suas permissões</vt:lpstr>
      <vt:lpstr>Papéis de gerente de negócios</vt:lpstr>
      <vt:lpstr>Papel padrão ou o papel com privilégio mínimo</vt:lpstr>
      <vt:lpstr>Seus ambientes do Commerce Cloud</vt:lpstr>
      <vt:lpstr>Usuários de gerente de negócios</vt:lpstr>
      <vt:lpstr>Usuários de gerente de negócios</vt:lpstr>
      <vt:lpstr>Usuários de gerente de negócios</vt:lpstr>
      <vt:lpstr>Como eu valido quem tem o quê?</vt:lpstr>
      <vt:lpstr>PowerPoint Presentation</vt:lpstr>
      <vt:lpstr>PowerPoint Presentation</vt:lpstr>
      <vt:lpstr>PowerPoint Presentation</vt:lpstr>
      <vt:lpstr>Estrutura da equipe operacional do B2B Commerce</vt:lpstr>
      <vt:lpstr>Novo gerente de negócios + requisitos de MFA </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Conducting A B2C Commerce User Audit</dc:title>
  <cp:lastModifiedBy>grahamd@iotals.com</cp:lastModifiedBy>
  <cp:revision>17</cp:revision>
  <dcterms:modified xsi:type="dcterms:W3CDTF">2021-07-07T16:03:14Z</dcterms:modified>
</cp:coreProperties>
</file>